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2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3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theme/theme4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662" r:id="rId5"/>
    <p:sldMasterId id="2147483674" r:id="rId6"/>
    <p:sldMasterId id="2147483723" r:id="rId7"/>
  </p:sldMasterIdLst>
  <p:sldIdLst>
    <p:sldId id="261" r:id="rId8"/>
    <p:sldId id="263" r:id="rId9"/>
    <p:sldId id="264" r:id="rId10"/>
    <p:sldId id="262" r:id="rId11"/>
    <p:sldId id="265" r:id="rId12"/>
    <p:sldId id="257" r:id="rId13"/>
  </p:sldIdLst>
  <p:sldSz cx="12192000" cy="6858000"/>
  <p:notesSz cx="6858000" cy="9144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E2B6D8A-A2DF-354D-A70D-DDC4DB8D85A4}" v="2" dt="2026-04-09T20:48:34.39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50"/>
    <p:restoredTop sz="94626"/>
  </p:normalViewPr>
  <p:slideViewPr>
    <p:cSldViewPr snapToGrid="0">
      <p:cViewPr varScale="1">
        <p:scale>
          <a:sx n="121" d="100"/>
          <a:sy n="121" d="100"/>
        </p:scale>
        <p:origin x="84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slide" Target="slides/slide3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nne Liv Gryting" userId="d55e2bfa-772b-47b3-a105-54a9f5c6fbde" providerId="ADAL" clId="{F047557D-4E65-51B3-8759-A83AB81584A5}"/>
    <pc:docChg chg="custSel addSld delSld modSld modMainMaster">
      <pc:chgData name="Hanne Liv Gryting" userId="d55e2bfa-772b-47b3-a105-54a9f5c6fbde" providerId="ADAL" clId="{F047557D-4E65-51B3-8759-A83AB81584A5}" dt="2026-04-09T20:48:34.392" v="16"/>
      <pc:docMkLst>
        <pc:docMk/>
      </pc:docMkLst>
      <pc:sldChg chg="del">
        <pc:chgData name="Hanne Liv Gryting" userId="d55e2bfa-772b-47b3-a105-54a9f5c6fbde" providerId="ADAL" clId="{F047557D-4E65-51B3-8759-A83AB81584A5}" dt="2026-04-09T20:30:36.322" v="11" actId="2696"/>
        <pc:sldMkLst>
          <pc:docMk/>
          <pc:sldMk cId="1399453655" sldId="256"/>
        </pc:sldMkLst>
      </pc:sldChg>
      <pc:sldChg chg="addSp modSp">
        <pc:chgData name="Hanne Liv Gryting" userId="d55e2bfa-772b-47b3-a105-54a9f5c6fbde" providerId="ADAL" clId="{F047557D-4E65-51B3-8759-A83AB81584A5}" dt="2026-04-09T20:30:46.229" v="12"/>
        <pc:sldMkLst>
          <pc:docMk/>
          <pc:sldMk cId="2433374918" sldId="257"/>
        </pc:sldMkLst>
        <pc:picChg chg="add mod">
          <ac:chgData name="Hanne Liv Gryting" userId="d55e2bfa-772b-47b3-a105-54a9f5c6fbde" providerId="ADAL" clId="{F047557D-4E65-51B3-8759-A83AB81584A5}" dt="2026-04-09T20:30:46.229" v="12"/>
          <ac:picMkLst>
            <pc:docMk/>
            <pc:sldMk cId="2433374918" sldId="257"/>
            <ac:picMk id="2" creationId="{6429EBB9-34D1-BDDA-B5E9-A8B4F92D69DF}"/>
          </ac:picMkLst>
        </pc:picChg>
      </pc:sldChg>
      <pc:sldChg chg="del">
        <pc:chgData name="Hanne Liv Gryting" userId="d55e2bfa-772b-47b3-a105-54a9f5c6fbde" providerId="ADAL" clId="{F047557D-4E65-51B3-8759-A83AB81584A5}" dt="2026-04-09T20:30:36.322" v="11" actId="2696"/>
        <pc:sldMkLst>
          <pc:docMk/>
          <pc:sldMk cId="3323326853" sldId="258"/>
        </pc:sldMkLst>
      </pc:sldChg>
      <pc:sldChg chg="del">
        <pc:chgData name="Hanne Liv Gryting" userId="d55e2bfa-772b-47b3-a105-54a9f5c6fbde" providerId="ADAL" clId="{F047557D-4E65-51B3-8759-A83AB81584A5}" dt="2026-04-09T20:30:36.322" v="11" actId="2696"/>
        <pc:sldMkLst>
          <pc:docMk/>
          <pc:sldMk cId="961175811" sldId="260"/>
        </pc:sldMkLst>
      </pc:sldChg>
      <pc:sldChg chg="modSp">
        <pc:chgData name="Hanne Liv Gryting" userId="d55e2bfa-772b-47b3-a105-54a9f5c6fbde" providerId="ADAL" clId="{F047557D-4E65-51B3-8759-A83AB81584A5}" dt="2026-04-09T20:48:34.392" v="16"/>
        <pc:sldMkLst>
          <pc:docMk/>
          <pc:sldMk cId="830559130" sldId="262"/>
        </pc:sldMkLst>
        <pc:spChg chg="mod">
          <ac:chgData name="Hanne Liv Gryting" userId="d55e2bfa-772b-47b3-a105-54a9f5c6fbde" providerId="ADAL" clId="{F047557D-4E65-51B3-8759-A83AB81584A5}" dt="2026-04-09T20:48:34.392" v="16"/>
          <ac:spMkLst>
            <pc:docMk/>
            <pc:sldMk cId="830559130" sldId="262"/>
            <ac:spMk id="2" creationId="{9FF986F0-11D8-2617-B18F-EF2B9CEA7E28}"/>
          </ac:spMkLst>
        </pc:spChg>
      </pc:sldChg>
      <pc:sldChg chg="del">
        <pc:chgData name="Hanne Liv Gryting" userId="d55e2bfa-772b-47b3-a105-54a9f5c6fbde" providerId="ADAL" clId="{F047557D-4E65-51B3-8759-A83AB81584A5}" dt="2026-04-09T20:30:36.322" v="11" actId="2696"/>
        <pc:sldMkLst>
          <pc:docMk/>
          <pc:sldMk cId="791775924" sldId="263"/>
        </pc:sldMkLst>
      </pc:sldChg>
      <pc:sldChg chg="new">
        <pc:chgData name="Hanne Liv Gryting" userId="d55e2bfa-772b-47b3-a105-54a9f5c6fbde" providerId="ADAL" clId="{F047557D-4E65-51B3-8759-A83AB81584A5}" dt="2026-04-09T20:31:23.502" v="13" actId="680"/>
        <pc:sldMkLst>
          <pc:docMk/>
          <pc:sldMk cId="2480737225" sldId="263"/>
        </pc:sldMkLst>
      </pc:sldChg>
      <pc:sldChg chg="new">
        <pc:chgData name="Hanne Liv Gryting" userId="d55e2bfa-772b-47b3-a105-54a9f5c6fbde" providerId="ADAL" clId="{F047557D-4E65-51B3-8759-A83AB81584A5}" dt="2026-04-09T20:31:28.565" v="14" actId="680"/>
        <pc:sldMkLst>
          <pc:docMk/>
          <pc:sldMk cId="63641313" sldId="264"/>
        </pc:sldMkLst>
      </pc:sldChg>
      <pc:sldChg chg="del">
        <pc:chgData name="Hanne Liv Gryting" userId="d55e2bfa-772b-47b3-a105-54a9f5c6fbde" providerId="ADAL" clId="{F047557D-4E65-51B3-8759-A83AB81584A5}" dt="2026-04-09T20:30:36.322" v="11" actId="2696"/>
        <pc:sldMkLst>
          <pc:docMk/>
          <pc:sldMk cId="891369840" sldId="264"/>
        </pc:sldMkLst>
      </pc:sldChg>
      <pc:sldChg chg="new">
        <pc:chgData name="Hanne Liv Gryting" userId="d55e2bfa-772b-47b3-a105-54a9f5c6fbde" providerId="ADAL" clId="{F047557D-4E65-51B3-8759-A83AB81584A5}" dt="2026-04-09T20:31:42.632" v="15" actId="680"/>
        <pc:sldMkLst>
          <pc:docMk/>
          <pc:sldMk cId="645422556" sldId="265"/>
        </pc:sldMkLst>
      </pc:sldChg>
      <pc:sldChg chg="del">
        <pc:chgData name="Hanne Liv Gryting" userId="d55e2bfa-772b-47b3-a105-54a9f5c6fbde" providerId="ADAL" clId="{F047557D-4E65-51B3-8759-A83AB81584A5}" dt="2026-04-09T20:30:36.322" v="11" actId="2696"/>
        <pc:sldMkLst>
          <pc:docMk/>
          <pc:sldMk cId="1647686846" sldId="265"/>
        </pc:sldMkLst>
      </pc:sldChg>
      <pc:sldChg chg="del">
        <pc:chgData name="Hanne Liv Gryting" userId="d55e2bfa-772b-47b3-a105-54a9f5c6fbde" providerId="ADAL" clId="{F047557D-4E65-51B3-8759-A83AB81584A5}" dt="2026-04-09T20:30:36.322" v="11" actId="2696"/>
        <pc:sldMkLst>
          <pc:docMk/>
          <pc:sldMk cId="674556419" sldId="266"/>
        </pc:sldMkLst>
      </pc:sldChg>
      <pc:sldChg chg="del">
        <pc:chgData name="Hanne Liv Gryting" userId="d55e2bfa-772b-47b3-a105-54a9f5c6fbde" providerId="ADAL" clId="{F047557D-4E65-51B3-8759-A83AB81584A5}" dt="2026-04-09T20:30:36.322" v="11" actId="2696"/>
        <pc:sldMkLst>
          <pc:docMk/>
          <pc:sldMk cId="2510229311" sldId="267"/>
        </pc:sldMkLst>
      </pc:sldChg>
      <pc:sldChg chg="del">
        <pc:chgData name="Hanne Liv Gryting" userId="d55e2bfa-772b-47b3-a105-54a9f5c6fbde" providerId="ADAL" clId="{F047557D-4E65-51B3-8759-A83AB81584A5}" dt="2026-04-09T20:30:36.322" v="11" actId="2696"/>
        <pc:sldMkLst>
          <pc:docMk/>
          <pc:sldMk cId="3003504570" sldId="268"/>
        </pc:sldMkLst>
      </pc:sldChg>
      <pc:sldChg chg="del">
        <pc:chgData name="Hanne Liv Gryting" userId="d55e2bfa-772b-47b3-a105-54a9f5c6fbde" providerId="ADAL" clId="{F047557D-4E65-51B3-8759-A83AB81584A5}" dt="2026-04-09T20:30:36.322" v="11" actId="2696"/>
        <pc:sldMkLst>
          <pc:docMk/>
          <pc:sldMk cId="2588257258" sldId="269"/>
        </pc:sldMkLst>
      </pc:sldChg>
      <pc:sldChg chg="del">
        <pc:chgData name="Hanne Liv Gryting" userId="d55e2bfa-772b-47b3-a105-54a9f5c6fbde" providerId="ADAL" clId="{F047557D-4E65-51B3-8759-A83AB81584A5}" dt="2026-04-09T20:30:36.322" v="11" actId="2696"/>
        <pc:sldMkLst>
          <pc:docMk/>
          <pc:sldMk cId="905521489" sldId="270"/>
        </pc:sldMkLst>
      </pc:sldChg>
      <pc:sldChg chg="del">
        <pc:chgData name="Hanne Liv Gryting" userId="d55e2bfa-772b-47b3-a105-54a9f5c6fbde" providerId="ADAL" clId="{F047557D-4E65-51B3-8759-A83AB81584A5}" dt="2026-04-09T20:30:36.322" v="11" actId="2696"/>
        <pc:sldMkLst>
          <pc:docMk/>
          <pc:sldMk cId="1160420525" sldId="271"/>
        </pc:sldMkLst>
      </pc:sldChg>
      <pc:sldChg chg="del">
        <pc:chgData name="Hanne Liv Gryting" userId="d55e2bfa-772b-47b3-a105-54a9f5c6fbde" providerId="ADAL" clId="{F047557D-4E65-51B3-8759-A83AB81584A5}" dt="2026-04-09T20:30:36.322" v="11" actId="2696"/>
        <pc:sldMkLst>
          <pc:docMk/>
          <pc:sldMk cId="2033199207" sldId="272"/>
        </pc:sldMkLst>
      </pc:sldChg>
      <pc:sldChg chg="del">
        <pc:chgData name="Hanne Liv Gryting" userId="d55e2bfa-772b-47b3-a105-54a9f5c6fbde" providerId="ADAL" clId="{F047557D-4E65-51B3-8759-A83AB81584A5}" dt="2026-04-09T20:30:36.322" v="11" actId="2696"/>
        <pc:sldMkLst>
          <pc:docMk/>
          <pc:sldMk cId="1609689572" sldId="273"/>
        </pc:sldMkLst>
      </pc:sldChg>
      <pc:sldChg chg="del">
        <pc:chgData name="Hanne Liv Gryting" userId="d55e2bfa-772b-47b3-a105-54a9f5c6fbde" providerId="ADAL" clId="{F047557D-4E65-51B3-8759-A83AB81584A5}" dt="2026-04-09T20:30:36.322" v="11" actId="2696"/>
        <pc:sldMkLst>
          <pc:docMk/>
          <pc:sldMk cId="2399071817" sldId="274"/>
        </pc:sldMkLst>
      </pc:sldChg>
      <pc:sldChg chg="del">
        <pc:chgData name="Hanne Liv Gryting" userId="d55e2bfa-772b-47b3-a105-54a9f5c6fbde" providerId="ADAL" clId="{F047557D-4E65-51B3-8759-A83AB81584A5}" dt="2026-04-09T20:30:36.322" v="11" actId="2696"/>
        <pc:sldMkLst>
          <pc:docMk/>
          <pc:sldMk cId="1205764626" sldId="275"/>
        </pc:sldMkLst>
      </pc:sldChg>
      <pc:sldMasterChg chg="modSldLayout">
        <pc:chgData name="Hanne Liv Gryting" userId="d55e2bfa-772b-47b3-a105-54a9f5c6fbde" providerId="ADAL" clId="{F047557D-4E65-51B3-8759-A83AB81584A5}" dt="2026-04-09T20:30:20.709" v="10" actId="14100"/>
        <pc:sldMasterMkLst>
          <pc:docMk/>
          <pc:sldMasterMk cId="3838146109" sldId="2147483648"/>
        </pc:sldMasterMkLst>
        <pc:sldLayoutChg chg="addSp delSp modSp mod">
          <pc:chgData name="Hanne Liv Gryting" userId="d55e2bfa-772b-47b3-a105-54a9f5c6fbde" providerId="ADAL" clId="{F047557D-4E65-51B3-8759-A83AB81584A5}" dt="2026-04-09T20:30:20.709" v="10" actId="14100"/>
          <pc:sldLayoutMkLst>
            <pc:docMk/>
            <pc:sldMasterMk cId="3838146109" sldId="2147483648"/>
            <pc:sldLayoutMk cId="53344019" sldId="2147483696"/>
          </pc:sldLayoutMkLst>
          <pc:picChg chg="del">
            <ac:chgData name="Hanne Liv Gryting" userId="d55e2bfa-772b-47b3-a105-54a9f5c6fbde" providerId="ADAL" clId="{F047557D-4E65-51B3-8759-A83AB81584A5}" dt="2026-04-09T20:30:00.371" v="1" actId="478"/>
            <ac:picMkLst>
              <pc:docMk/>
              <pc:sldMasterMk cId="3838146109" sldId="2147483648"/>
              <pc:sldLayoutMk cId="53344019" sldId="2147483696"/>
              <ac:picMk id="3" creationId="{E3FEE1A3-29A1-64C2-A9E9-5C553C966139}"/>
            </ac:picMkLst>
          </pc:picChg>
          <pc:picChg chg="add mod">
            <ac:chgData name="Hanne Liv Gryting" userId="d55e2bfa-772b-47b3-a105-54a9f5c6fbde" providerId="ADAL" clId="{F047557D-4E65-51B3-8759-A83AB81584A5}" dt="2026-04-09T20:30:20.709" v="10" actId="14100"/>
            <ac:picMkLst>
              <pc:docMk/>
              <pc:sldMasterMk cId="3838146109" sldId="2147483648"/>
              <pc:sldLayoutMk cId="53344019" sldId="2147483696"/>
              <ac:picMk id="4" creationId="{B0953474-8879-2219-833C-6030656B91EB}"/>
            </ac:picMkLst>
          </pc:picChg>
          <pc:picChg chg="del">
            <ac:chgData name="Hanne Liv Gryting" userId="d55e2bfa-772b-47b3-a105-54a9f5c6fbde" providerId="ADAL" clId="{F047557D-4E65-51B3-8759-A83AB81584A5}" dt="2026-04-09T20:29:58.931" v="0" actId="478"/>
            <ac:picMkLst>
              <pc:docMk/>
              <pc:sldMasterMk cId="3838146109" sldId="2147483648"/>
              <pc:sldLayoutMk cId="53344019" sldId="2147483696"/>
              <ac:picMk id="30" creationId="{1D24FBE6-3A36-0D9C-9933-6479E373620B}"/>
            </ac:picMkLst>
          </pc:picChg>
          <pc:picChg chg="del">
            <ac:chgData name="Hanne Liv Gryting" userId="d55e2bfa-772b-47b3-a105-54a9f5c6fbde" providerId="ADAL" clId="{F047557D-4E65-51B3-8759-A83AB81584A5}" dt="2026-04-09T20:30:03.711" v="2" actId="478"/>
            <ac:picMkLst>
              <pc:docMk/>
              <pc:sldMasterMk cId="3838146109" sldId="2147483648"/>
              <pc:sldLayoutMk cId="53344019" sldId="2147483696"/>
              <ac:picMk id="31" creationId="{113706C3-E421-9550-0A15-127A377DBB04}"/>
            </ac:picMkLst>
          </pc:picChg>
          <pc:picChg chg="del">
            <ac:chgData name="Hanne Liv Gryting" userId="d55e2bfa-772b-47b3-a105-54a9f5c6fbde" providerId="ADAL" clId="{F047557D-4E65-51B3-8759-A83AB81584A5}" dt="2026-04-09T20:30:05.614" v="3" actId="478"/>
            <ac:picMkLst>
              <pc:docMk/>
              <pc:sldMasterMk cId="3838146109" sldId="2147483648"/>
              <pc:sldLayoutMk cId="53344019" sldId="2147483696"/>
              <ac:picMk id="32" creationId="{252144D3-A765-EBB2-C01A-033947681E87}"/>
            </ac:picMkLst>
          </pc:picChg>
          <pc:picChg chg="del mod">
            <ac:chgData name="Hanne Liv Gryting" userId="d55e2bfa-772b-47b3-a105-54a9f5c6fbde" providerId="ADAL" clId="{F047557D-4E65-51B3-8759-A83AB81584A5}" dt="2026-04-09T20:30:06.892" v="5" actId="478"/>
            <ac:picMkLst>
              <pc:docMk/>
              <pc:sldMasterMk cId="3838146109" sldId="2147483648"/>
              <pc:sldLayoutMk cId="53344019" sldId="2147483696"/>
              <ac:picMk id="34" creationId="{52EAC21C-692C-20AC-41E3-806E45B15DDF}"/>
            </ac:picMkLst>
          </pc:pic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0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1.emf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2.emf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emf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6.png"/><Relationship Id="rId5" Type="http://schemas.openxmlformats.org/officeDocument/2006/relationships/image" Target="../media/image35.emf"/><Relationship Id="rId4" Type="http://schemas.openxmlformats.org/officeDocument/2006/relationships/image" Target="../media/image34.emf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6.png"/><Relationship Id="rId5" Type="http://schemas.openxmlformats.org/officeDocument/2006/relationships/image" Target="../media/image33.emf"/><Relationship Id="rId4" Type="http://schemas.openxmlformats.org/officeDocument/2006/relationships/image" Target="../media/image35.emf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2.png"/><Relationship Id="rId5" Type="http://schemas.openxmlformats.org/officeDocument/2006/relationships/image" Target="../media/image35.emf"/><Relationship Id="rId4" Type="http://schemas.openxmlformats.org/officeDocument/2006/relationships/image" Target="../media/image34.emf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36.png"/><Relationship Id="rId4" Type="http://schemas.openxmlformats.org/officeDocument/2006/relationships/image" Target="../media/image35.emf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36.png"/><Relationship Id="rId4" Type="http://schemas.openxmlformats.org/officeDocument/2006/relationships/image" Target="../media/image35.emf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image" Target="../media/image34.emf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3.emf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2.png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8.jpg"/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 descr="Et bilde som inneholder logo, symbol, Font, tekst&#10;&#10;KI-generert innhold kan være feil.">
            <a:extLst>
              <a:ext uri="{FF2B5EF4-FFF2-40B4-BE49-F238E27FC236}">
                <a16:creationId xmlns:a16="http://schemas.microsoft.com/office/drawing/2014/main" id="{B0953474-8879-2219-833C-6030656B91E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440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1033FC23-6195-20CB-8C45-D9A9C2E6E92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2525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4" name="Bilde 3">
            <a:extLst>
              <a:ext uri="{FF2B5EF4-FFF2-40B4-BE49-F238E27FC236}">
                <a16:creationId xmlns:a16="http://schemas.microsoft.com/office/drawing/2014/main" id="{260B7F58-AC84-D185-19DF-74CA9B69507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9122" y="6292243"/>
            <a:ext cx="1121334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3170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42213665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21820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7210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33423698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1320"/>
            <a:ext cx="10515600" cy="1367564"/>
          </a:xfrm>
        </p:spPr>
        <p:txBody>
          <a:bodyPr/>
          <a:lstStyle>
            <a:lvl1pPr algn="l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61" name="Plassholder for bilde 2">
            <a:extLst>
              <a:ext uri="{FF2B5EF4-FFF2-40B4-BE49-F238E27FC236}">
                <a16:creationId xmlns:a16="http://schemas.microsoft.com/office/drawing/2014/main" id="{66B11C12-E77F-061A-E87C-7B1F57E57196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3951051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2" name="Plassholder for tekst 2">
            <a:extLst>
              <a:ext uri="{FF2B5EF4-FFF2-40B4-BE49-F238E27FC236}">
                <a16:creationId xmlns:a16="http://schemas.microsoft.com/office/drawing/2014/main" id="{49A31D85-A91F-A9A4-3507-2AC333A453E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4553440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3" name="Plassholder for tekst 2">
            <a:extLst>
              <a:ext uri="{FF2B5EF4-FFF2-40B4-BE49-F238E27FC236}">
                <a16:creationId xmlns:a16="http://schemas.microsoft.com/office/drawing/2014/main" id="{326DC464-63B9-3EF1-F08E-AEAB0434F098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4549719" y="4230588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67" name="Plassholder for bilde 2">
            <a:extLst>
              <a:ext uri="{FF2B5EF4-FFF2-40B4-BE49-F238E27FC236}">
                <a16:creationId xmlns:a16="http://schemas.microsoft.com/office/drawing/2014/main" id="{911CA6F0-5F28-AB16-4604-CF3FD2E91D96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838200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8" name="Plassholder for tekst 2">
            <a:extLst>
              <a:ext uri="{FF2B5EF4-FFF2-40B4-BE49-F238E27FC236}">
                <a16:creationId xmlns:a16="http://schemas.microsoft.com/office/drawing/2014/main" id="{C1A9FAB8-6792-64A8-EA37-4EF8A0426AF0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1440589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9" name="Plassholder for tekst 2">
            <a:extLst>
              <a:ext uri="{FF2B5EF4-FFF2-40B4-BE49-F238E27FC236}">
                <a16:creationId xmlns:a16="http://schemas.microsoft.com/office/drawing/2014/main" id="{BEEA2067-602D-583A-EA8B-4B83877138C7}"/>
              </a:ext>
            </a:extLst>
          </p:cNvPr>
          <p:cNvSpPr>
            <a:spLocks noGrp="1"/>
          </p:cNvSpPr>
          <p:nvPr>
            <p:ph type="body" idx="26" hasCustomPrompt="1"/>
          </p:nvPr>
        </p:nvSpPr>
        <p:spPr>
          <a:xfrm>
            <a:off x="1436868" y="4230588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73" name="Plassholder for bilde 2">
            <a:extLst>
              <a:ext uri="{FF2B5EF4-FFF2-40B4-BE49-F238E27FC236}">
                <a16:creationId xmlns:a16="http://schemas.microsoft.com/office/drawing/2014/main" id="{23AD0B10-29CA-0D82-4555-C5DEFAB5275F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7054175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4" name="Plassholder for tekst 2">
            <a:extLst>
              <a:ext uri="{FF2B5EF4-FFF2-40B4-BE49-F238E27FC236}">
                <a16:creationId xmlns:a16="http://schemas.microsoft.com/office/drawing/2014/main" id="{A73E526F-27BF-7D29-0C77-C0A01CB5142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7656564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5" name="Plassholder for tekst 2">
            <a:extLst>
              <a:ext uri="{FF2B5EF4-FFF2-40B4-BE49-F238E27FC236}">
                <a16:creationId xmlns:a16="http://schemas.microsoft.com/office/drawing/2014/main" id="{1E476C2F-81E6-5BAB-50D5-C0AC574F85B7}"/>
              </a:ext>
            </a:extLst>
          </p:cNvPr>
          <p:cNvSpPr>
            <a:spLocks noGrp="1"/>
          </p:cNvSpPr>
          <p:nvPr>
            <p:ph type="body" idx="32" hasCustomPrompt="1"/>
          </p:nvPr>
        </p:nvSpPr>
        <p:spPr>
          <a:xfrm>
            <a:off x="7652843" y="4230588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54854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1320"/>
            <a:ext cx="10515600" cy="1367564"/>
          </a:xfrm>
        </p:spPr>
        <p:txBody>
          <a:bodyPr/>
          <a:lstStyle>
            <a:lvl1pPr algn="l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0" name="Plassholder for bilde 2">
            <a:extLst>
              <a:ext uri="{FF2B5EF4-FFF2-40B4-BE49-F238E27FC236}">
                <a16:creationId xmlns:a16="http://schemas.microsoft.com/office/drawing/2014/main" id="{7096AFB1-6AB9-4362-416E-15D7421FDCF4}"/>
              </a:ext>
            </a:extLst>
          </p:cNvPr>
          <p:cNvSpPr>
            <a:spLocks noGrp="1"/>
          </p:cNvSpPr>
          <p:nvPr>
            <p:ph type="pic" idx="15"/>
          </p:nvPr>
        </p:nvSpPr>
        <p:spPr>
          <a:xfrm>
            <a:off x="1158455" y="4464066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49" name="Plassholder for tekst 2">
            <a:extLst>
              <a:ext uri="{FF2B5EF4-FFF2-40B4-BE49-F238E27FC236}">
                <a16:creationId xmlns:a16="http://schemas.microsoft.com/office/drawing/2014/main" id="{E21B8095-81DA-EF71-8512-BE8D515A215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760844" y="4456156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50" name="Plassholder for tekst 2">
            <a:extLst>
              <a:ext uri="{FF2B5EF4-FFF2-40B4-BE49-F238E27FC236}">
                <a16:creationId xmlns:a16="http://schemas.microsoft.com/office/drawing/2014/main" id="{5B368A70-B695-0395-0B45-E2B64BCEA6D3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1757123" y="4877360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55" name="Plassholder for bilde 2">
            <a:extLst>
              <a:ext uri="{FF2B5EF4-FFF2-40B4-BE49-F238E27FC236}">
                <a16:creationId xmlns:a16="http://schemas.microsoft.com/office/drawing/2014/main" id="{4F2A4983-CEF2-A1EB-E488-89A3FE1290BF}"/>
              </a:ext>
            </a:extLst>
          </p:cNvPr>
          <p:cNvSpPr>
            <a:spLocks noGrp="1"/>
          </p:cNvSpPr>
          <p:nvPr>
            <p:ph type="pic" idx="18"/>
          </p:nvPr>
        </p:nvSpPr>
        <p:spPr>
          <a:xfrm>
            <a:off x="4271306" y="4464066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56" name="Plassholder for tekst 2">
            <a:extLst>
              <a:ext uri="{FF2B5EF4-FFF2-40B4-BE49-F238E27FC236}">
                <a16:creationId xmlns:a16="http://schemas.microsoft.com/office/drawing/2014/main" id="{046486E9-13DE-8975-4338-F0A3975531B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4873695" y="4456156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57" name="Plassholder for tekst 2">
            <a:extLst>
              <a:ext uri="{FF2B5EF4-FFF2-40B4-BE49-F238E27FC236}">
                <a16:creationId xmlns:a16="http://schemas.microsoft.com/office/drawing/2014/main" id="{57C60FFD-64A3-D2E3-8530-C0BDBB49DDCB}"/>
              </a:ext>
            </a:extLst>
          </p:cNvPr>
          <p:cNvSpPr>
            <a:spLocks noGrp="1"/>
          </p:cNvSpPr>
          <p:nvPr>
            <p:ph type="body" idx="20" hasCustomPrompt="1"/>
          </p:nvPr>
        </p:nvSpPr>
        <p:spPr>
          <a:xfrm>
            <a:off x="4869974" y="4877360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61" name="Plassholder for bilde 2">
            <a:extLst>
              <a:ext uri="{FF2B5EF4-FFF2-40B4-BE49-F238E27FC236}">
                <a16:creationId xmlns:a16="http://schemas.microsoft.com/office/drawing/2014/main" id="{66B11C12-E77F-061A-E87C-7B1F57E57196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4271306" y="2664449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2" name="Plassholder for tekst 2">
            <a:extLst>
              <a:ext uri="{FF2B5EF4-FFF2-40B4-BE49-F238E27FC236}">
                <a16:creationId xmlns:a16="http://schemas.microsoft.com/office/drawing/2014/main" id="{49A31D85-A91F-A9A4-3507-2AC333A453E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4873695" y="2656539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3" name="Plassholder for tekst 2">
            <a:extLst>
              <a:ext uri="{FF2B5EF4-FFF2-40B4-BE49-F238E27FC236}">
                <a16:creationId xmlns:a16="http://schemas.microsoft.com/office/drawing/2014/main" id="{326DC464-63B9-3EF1-F08E-AEAB0434F098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4869974" y="3077743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67" name="Plassholder for bilde 2">
            <a:extLst>
              <a:ext uri="{FF2B5EF4-FFF2-40B4-BE49-F238E27FC236}">
                <a16:creationId xmlns:a16="http://schemas.microsoft.com/office/drawing/2014/main" id="{911CA6F0-5F28-AB16-4604-CF3FD2E91D96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1158455" y="2664449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8" name="Plassholder for tekst 2">
            <a:extLst>
              <a:ext uri="{FF2B5EF4-FFF2-40B4-BE49-F238E27FC236}">
                <a16:creationId xmlns:a16="http://schemas.microsoft.com/office/drawing/2014/main" id="{C1A9FAB8-6792-64A8-EA37-4EF8A0426AF0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1760844" y="2656539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9" name="Plassholder for tekst 2">
            <a:extLst>
              <a:ext uri="{FF2B5EF4-FFF2-40B4-BE49-F238E27FC236}">
                <a16:creationId xmlns:a16="http://schemas.microsoft.com/office/drawing/2014/main" id="{BEEA2067-602D-583A-EA8B-4B83877138C7}"/>
              </a:ext>
            </a:extLst>
          </p:cNvPr>
          <p:cNvSpPr>
            <a:spLocks noGrp="1"/>
          </p:cNvSpPr>
          <p:nvPr>
            <p:ph type="body" idx="26" hasCustomPrompt="1"/>
          </p:nvPr>
        </p:nvSpPr>
        <p:spPr>
          <a:xfrm>
            <a:off x="1757123" y="3077743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70" name="Plassholder for bilde 2">
            <a:extLst>
              <a:ext uri="{FF2B5EF4-FFF2-40B4-BE49-F238E27FC236}">
                <a16:creationId xmlns:a16="http://schemas.microsoft.com/office/drawing/2014/main" id="{55DB2B61-792D-7DB2-1D9B-BF2C1F37712C}"/>
              </a:ext>
            </a:extLst>
          </p:cNvPr>
          <p:cNvSpPr>
            <a:spLocks noGrp="1"/>
          </p:cNvSpPr>
          <p:nvPr>
            <p:ph type="pic" idx="27"/>
          </p:nvPr>
        </p:nvSpPr>
        <p:spPr>
          <a:xfrm>
            <a:off x="7374430" y="4464066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1" name="Plassholder for tekst 2">
            <a:extLst>
              <a:ext uri="{FF2B5EF4-FFF2-40B4-BE49-F238E27FC236}">
                <a16:creationId xmlns:a16="http://schemas.microsoft.com/office/drawing/2014/main" id="{5F377CFE-A0D3-A9C9-50E9-C2429F528443}"/>
              </a:ext>
            </a:extLst>
          </p:cNvPr>
          <p:cNvSpPr>
            <a:spLocks noGrp="1"/>
          </p:cNvSpPr>
          <p:nvPr>
            <p:ph type="body" idx="28" hasCustomPrompt="1"/>
          </p:nvPr>
        </p:nvSpPr>
        <p:spPr>
          <a:xfrm>
            <a:off x="7976819" y="4456156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2" name="Plassholder for tekst 2">
            <a:extLst>
              <a:ext uri="{FF2B5EF4-FFF2-40B4-BE49-F238E27FC236}">
                <a16:creationId xmlns:a16="http://schemas.microsoft.com/office/drawing/2014/main" id="{91A985AF-230F-88F4-F339-8AA309C8B1FF}"/>
              </a:ext>
            </a:extLst>
          </p:cNvPr>
          <p:cNvSpPr>
            <a:spLocks noGrp="1"/>
          </p:cNvSpPr>
          <p:nvPr>
            <p:ph type="body" idx="29" hasCustomPrompt="1"/>
          </p:nvPr>
        </p:nvSpPr>
        <p:spPr>
          <a:xfrm>
            <a:off x="7973098" y="4877360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73" name="Plassholder for bilde 2">
            <a:extLst>
              <a:ext uri="{FF2B5EF4-FFF2-40B4-BE49-F238E27FC236}">
                <a16:creationId xmlns:a16="http://schemas.microsoft.com/office/drawing/2014/main" id="{23AD0B10-29CA-0D82-4555-C5DEFAB5275F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7374430" y="2664449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4" name="Plassholder for tekst 2">
            <a:extLst>
              <a:ext uri="{FF2B5EF4-FFF2-40B4-BE49-F238E27FC236}">
                <a16:creationId xmlns:a16="http://schemas.microsoft.com/office/drawing/2014/main" id="{A73E526F-27BF-7D29-0C77-C0A01CB5142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7976819" y="2656539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5" name="Plassholder for tekst 2">
            <a:extLst>
              <a:ext uri="{FF2B5EF4-FFF2-40B4-BE49-F238E27FC236}">
                <a16:creationId xmlns:a16="http://schemas.microsoft.com/office/drawing/2014/main" id="{1E476C2F-81E6-5BAB-50D5-C0AC574F85B7}"/>
              </a:ext>
            </a:extLst>
          </p:cNvPr>
          <p:cNvSpPr>
            <a:spLocks noGrp="1"/>
          </p:cNvSpPr>
          <p:nvPr>
            <p:ph type="body" idx="32" hasCustomPrompt="1"/>
          </p:nvPr>
        </p:nvSpPr>
        <p:spPr>
          <a:xfrm>
            <a:off x="7973098" y="3077743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15927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>
            <a:extLst>
              <a:ext uri="{FF2B5EF4-FFF2-40B4-BE49-F238E27FC236}">
                <a16:creationId xmlns:a16="http://schemas.microsoft.com/office/drawing/2014/main" id="{98CBEEC9-9CC7-4F43-40F0-C2D3F5345C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46050" y="2291828"/>
            <a:ext cx="2499899" cy="2274344"/>
          </a:xfrm>
          <a:prstGeom prst="rect">
            <a:avLst/>
          </a:prstGeom>
        </p:spPr>
      </p:pic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  <p:sp>
        <p:nvSpPr>
          <p:cNvPr id="8" name="Tittel 1">
            <a:extLst>
              <a:ext uri="{FF2B5EF4-FFF2-40B4-BE49-F238E27FC236}">
                <a16:creationId xmlns:a16="http://schemas.microsoft.com/office/drawing/2014/main" id="{A4AA01DC-F32C-E30D-DE6A-39E76748888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tx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</p:spTree>
    <p:extLst>
      <p:ext uri="{BB962C8B-B14F-4D97-AF65-F5344CB8AC3E}">
        <p14:creationId xmlns:p14="http://schemas.microsoft.com/office/powerpoint/2010/main" val="213127870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tx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Tittel 1">
            <a:extLst>
              <a:ext uri="{FF2B5EF4-FFF2-40B4-BE49-F238E27FC236}">
                <a16:creationId xmlns:a16="http://schemas.microsoft.com/office/drawing/2014/main" id="{7F7264B3-CEA9-EF95-18E9-9DA661F2302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tx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EDE668E7-C144-C9CA-D187-6A8DFCA3F2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0482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7" y="737686"/>
            <a:ext cx="540722" cy="540722"/>
          </a:xfrm>
          <a:prstGeom prst="rect">
            <a:avLst/>
          </a:prstGeom>
        </p:spPr>
      </p:pic>
      <p:sp>
        <p:nvSpPr>
          <p:cNvPr id="2" name="Tittel 1">
            <a:extLst>
              <a:ext uri="{FF2B5EF4-FFF2-40B4-BE49-F238E27FC236}">
                <a16:creationId xmlns:a16="http://schemas.microsoft.com/office/drawing/2014/main" id="{7578D941-2039-82C4-3E1B-450C0C5A1B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tx1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36707658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27" b="792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b="66975"/>
          <a:stretch>
            <a:fillRect/>
          </a:stretch>
        </p:blipFill>
        <p:spPr>
          <a:xfrm>
            <a:off x="10280079" y="643944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pic>
        <p:nvPicPr>
          <p:cNvPr id="18" name="Bilde 17">
            <a:extLst>
              <a:ext uri="{FF2B5EF4-FFF2-40B4-BE49-F238E27FC236}">
                <a16:creationId xmlns:a16="http://schemas.microsoft.com/office/drawing/2014/main" id="{D353CF12-76C8-D169-2A79-D8393B797D2E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2644377" y="740780"/>
            <a:ext cx="690324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23218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" name="Tittel 1">
            <a:extLst>
              <a:ext uri="{FF2B5EF4-FFF2-40B4-BE49-F238E27FC236}">
                <a16:creationId xmlns:a16="http://schemas.microsoft.com/office/drawing/2014/main" id="{7578D941-2039-82C4-3E1B-450C0C5A1B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1" y="1738859"/>
            <a:ext cx="3914576" cy="3629053"/>
          </a:xfrm>
        </p:spPr>
        <p:txBody>
          <a:bodyPr anchor="ctr">
            <a:noAutofit/>
          </a:bodyPr>
          <a:lstStyle>
            <a:lvl1pPr algn="ctr">
              <a:defRPr sz="6000">
                <a:solidFill>
                  <a:schemeClr val="tx2"/>
                </a:solidFill>
              </a:defRPr>
            </a:lvl1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2A035D81-87C6-3171-6430-9AA1763542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17272" y="651466"/>
            <a:ext cx="6079638" cy="5555068"/>
          </a:xfrm>
          <a:prstGeom prst="rect">
            <a:avLst/>
          </a:prstGeom>
        </p:spPr>
      </p:pic>
      <p:sp>
        <p:nvSpPr>
          <p:cNvPr id="7" name="Plassholder for tekst 2">
            <a:extLst>
              <a:ext uri="{FF2B5EF4-FFF2-40B4-BE49-F238E27FC236}">
                <a16:creationId xmlns:a16="http://schemas.microsoft.com/office/drawing/2014/main" id="{F92CC99D-FC7A-BF37-8DC3-7C225FCF4D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579887"/>
            <a:ext cx="3914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tx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</a:t>
            </a:r>
          </a:p>
        </p:txBody>
      </p:sp>
    </p:spTree>
    <p:extLst>
      <p:ext uri="{BB962C8B-B14F-4D97-AF65-F5344CB8AC3E}">
        <p14:creationId xmlns:p14="http://schemas.microsoft.com/office/powerpoint/2010/main" val="14912123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3613DB29-0DA5-6075-23BE-B1FD8F57897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92774" y="1189255"/>
            <a:ext cx="4806451" cy="4968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28616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lassholder for bilde 5">
            <a:extLst>
              <a:ext uri="{FF2B5EF4-FFF2-40B4-BE49-F238E27FC236}">
                <a16:creationId xmlns:a16="http://schemas.microsoft.com/office/drawing/2014/main" id="{0AAAF603-864C-C615-975D-231C6C7A3D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27627"/>
          <a:stretch>
            <a:fillRect/>
          </a:stretch>
        </p:blipFill>
        <p:spPr>
          <a:xfrm>
            <a:off x="0" y="1894703"/>
            <a:ext cx="12192000" cy="4963298"/>
          </a:xfrm>
          <a:prstGeom prst="rect">
            <a:avLst/>
          </a:prstGeom>
        </p:spPr>
      </p:pic>
      <p:sp>
        <p:nvSpPr>
          <p:cNvPr id="3" name="Rektangel 2">
            <a:extLst>
              <a:ext uri="{FF2B5EF4-FFF2-40B4-BE49-F238E27FC236}">
                <a16:creationId xmlns:a16="http://schemas.microsoft.com/office/drawing/2014/main" id="{343F3E38-9645-9F7F-257A-8A91046558ED}"/>
              </a:ext>
            </a:extLst>
          </p:cNvPr>
          <p:cNvSpPr/>
          <p:nvPr userDrawn="1"/>
        </p:nvSpPr>
        <p:spPr>
          <a:xfrm>
            <a:off x="10281402" y="1403797"/>
            <a:ext cx="1777284" cy="13007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82350060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lassholder for bilde 5">
            <a:extLst>
              <a:ext uri="{FF2B5EF4-FFF2-40B4-BE49-F238E27FC236}">
                <a16:creationId xmlns:a16="http://schemas.microsoft.com/office/drawing/2014/main" id="{A16A99CB-B605-9BDB-7C70-2E6EFE1DFA6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68249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lassholder for bilde 5">
            <a:extLst>
              <a:ext uri="{FF2B5EF4-FFF2-40B4-BE49-F238E27FC236}">
                <a16:creationId xmlns:a16="http://schemas.microsoft.com/office/drawing/2014/main" id="{DFE7A2D0-9220-06A3-B219-A329771E5FE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82750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1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15245983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9" name="Bilde 18">
            <a:extLst>
              <a:ext uri="{FF2B5EF4-FFF2-40B4-BE49-F238E27FC236}">
                <a16:creationId xmlns:a16="http://schemas.microsoft.com/office/drawing/2014/main" id="{7A8F060A-2A12-18F7-43EC-BE05E88E441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08680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overskrift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3">
            <a:extLst>
              <a:ext uri="{FF2B5EF4-FFF2-40B4-BE49-F238E27FC236}">
                <a16:creationId xmlns:a16="http://schemas.microsoft.com/office/drawing/2014/main" id="{8FC342BC-8DE1-244B-6C1E-4BE8FEE816E7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7283450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pic>
        <p:nvPicPr>
          <p:cNvPr id="23" name="Bilde 22">
            <a:extLst>
              <a:ext uri="{FF2B5EF4-FFF2-40B4-BE49-F238E27FC236}">
                <a16:creationId xmlns:a16="http://schemas.microsoft.com/office/drawing/2014/main" id="{DD391EA9-015E-611D-AE6E-6D53E5D0F76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22487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22" name="Bilde 21">
            <a:extLst>
              <a:ext uri="{FF2B5EF4-FFF2-40B4-BE49-F238E27FC236}">
                <a16:creationId xmlns:a16="http://schemas.microsoft.com/office/drawing/2014/main" id="{C58067D1-4198-0612-6842-92FDE3C8ACA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55574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13163CC-D12E-99FB-64E0-281384BB440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78128" y="2178995"/>
            <a:ext cx="2421180" cy="4289897"/>
          </a:xfrm>
          <a:prstGeom prst="rect">
            <a:avLst/>
          </a:prstGeom>
        </p:spPr>
      </p:pic>
      <p:pic>
        <p:nvPicPr>
          <p:cNvPr id="23" name="Bilde 22">
            <a:extLst>
              <a:ext uri="{FF2B5EF4-FFF2-40B4-BE49-F238E27FC236}">
                <a16:creationId xmlns:a16="http://schemas.microsoft.com/office/drawing/2014/main" id="{F8AB8784-1D23-D4FF-BE59-A98B7ADF70E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15369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713" b="77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b="66975"/>
          <a:stretch>
            <a:fillRect/>
          </a:stretch>
        </p:blipFill>
        <p:spPr>
          <a:xfrm>
            <a:off x="10280079" y="643944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55F54051-B58D-FD8F-410A-C51AA3BDB53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556129" y="5770236"/>
            <a:ext cx="2025080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45845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5F599A2B-B71B-F136-7CB6-5DB6EB0BA57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402941" y="2268227"/>
            <a:ext cx="2451094" cy="4067107"/>
          </a:xfrm>
          <a:prstGeom prst="rect">
            <a:avLst/>
          </a:prstGeom>
        </p:spPr>
      </p:pic>
      <p:pic>
        <p:nvPicPr>
          <p:cNvPr id="23" name="Bilde 22">
            <a:extLst>
              <a:ext uri="{FF2B5EF4-FFF2-40B4-BE49-F238E27FC236}">
                <a16:creationId xmlns:a16="http://schemas.microsoft.com/office/drawing/2014/main" id="{9CFDFB4E-9261-765B-503F-1967D483ECB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73808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0F17F2A0-2BCF-35DE-7363-215E5515A78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80827" y="3968885"/>
            <a:ext cx="1973146" cy="2500007"/>
          </a:xfrm>
          <a:prstGeom prst="rect">
            <a:avLst/>
          </a:prstGeom>
        </p:spPr>
      </p:pic>
      <p:pic>
        <p:nvPicPr>
          <p:cNvPr id="23" name="Bilde 22">
            <a:extLst>
              <a:ext uri="{FF2B5EF4-FFF2-40B4-BE49-F238E27FC236}">
                <a16:creationId xmlns:a16="http://schemas.microsoft.com/office/drawing/2014/main" id="{01DBD9C6-3E81-400E-4E31-A3C9A5DD4B1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31392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9CCB6552-DAC4-D8FE-BFC0-74DBFCAC5B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9" name="Bilde 8" descr="Et bilde som inneholder skjermbilde, design, halloween, illustrasjon&#10;&#10;KI-generert innhold kan være feil.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90762" y="247134"/>
            <a:ext cx="5486400" cy="6858000"/>
          </a:xfrm>
          <a:prstGeom prst="rect">
            <a:avLst/>
          </a:prstGeom>
        </p:spPr>
      </p:pic>
      <p:pic>
        <p:nvPicPr>
          <p:cNvPr id="12" name="Bilde 11">
            <a:extLst>
              <a:ext uri="{FF2B5EF4-FFF2-40B4-BE49-F238E27FC236}">
                <a16:creationId xmlns:a16="http://schemas.microsoft.com/office/drawing/2014/main" id="{66A6F46F-1867-89DB-6E40-90457AB45EC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17413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6660" r="16660"/>
          <a:stretch/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5A51972E-76B7-E7FC-3C37-101FB9B4DD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3889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094800" y="3889"/>
            <a:ext cx="5486400" cy="6858000"/>
          </a:xfrm>
          <a:prstGeom prst="rect">
            <a:avLst/>
          </a:prstGeom>
        </p:spPr>
      </p:pic>
      <p:pic>
        <p:nvPicPr>
          <p:cNvPr id="25" name="Bilde 24">
            <a:extLst>
              <a:ext uri="{FF2B5EF4-FFF2-40B4-BE49-F238E27FC236}">
                <a16:creationId xmlns:a16="http://schemas.microsoft.com/office/drawing/2014/main" id="{1CD63AF8-9BCA-AD17-CBEB-37738E1E4D7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276908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749" r="4695"/>
          <a:stretch>
            <a:fillRect/>
          </a:stretch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37269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25" name="Bilde 24">
            <a:extLst>
              <a:ext uri="{FF2B5EF4-FFF2-40B4-BE49-F238E27FC236}">
                <a16:creationId xmlns:a16="http://schemas.microsoft.com/office/drawing/2014/main" id="{725DF7DB-E87A-AEFB-8225-3E3CBFBB0F2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91761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5200" r="35200"/>
          <a:stretch/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4002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25" name="Bilde 24">
            <a:extLst>
              <a:ext uri="{FF2B5EF4-FFF2-40B4-BE49-F238E27FC236}">
                <a16:creationId xmlns:a16="http://schemas.microsoft.com/office/drawing/2014/main" id="{86F32232-A9CB-FC79-A1B2-3C669FFE26F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91909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6171" r="36171"/>
          <a:stretch/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37269" y="0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25" name="Bilde 24">
            <a:extLst>
              <a:ext uri="{FF2B5EF4-FFF2-40B4-BE49-F238E27FC236}">
                <a16:creationId xmlns:a16="http://schemas.microsoft.com/office/drawing/2014/main" id="{CF590E4C-EAC8-560B-2755-2A9D83D35D8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93858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426" r="31014"/>
          <a:stretch>
            <a:fillRect/>
          </a:stretch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4002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25" name="Bilde 24">
            <a:extLst>
              <a:ext uri="{FF2B5EF4-FFF2-40B4-BE49-F238E27FC236}">
                <a16:creationId xmlns:a16="http://schemas.microsoft.com/office/drawing/2014/main" id="{A6621E91-395B-E1CB-8B15-9E9B04E4A1A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30942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87435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2" name="Plassholder for bilde 2">
            <a:extLst>
              <a:ext uri="{FF2B5EF4-FFF2-40B4-BE49-F238E27FC236}">
                <a16:creationId xmlns:a16="http://schemas.microsoft.com/office/drawing/2014/main" id="{ECF270AC-9158-2E43-78A3-CE74619D2599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1601215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BF58D390-4D8D-C031-0AED-2B1AF84F43E4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2714996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4" name="Plassholder for bilde 2">
            <a:extLst>
              <a:ext uri="{FF2B5EF4-FFF2-40B4-BE49-F238E27FC236}">
                <a16:creationId xmlns:a16="http://schemas.microsoft.com/office/drawing/2014/main" id="{2C8AF397-389A-2BBA-546C-940A2A578920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3828776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6" name="Plassholder for bilde 2">
            <a:extLst>
              <a:ext uri="{FF2B5EF4-FFF2-40B4-BE49-F238E27FC236}">
                <a16:creationId xmlns:a16="http://schemas.microsoft.com/office/drawing/2014/main" id="{C66A6250-9938-54CD-094D-A7FA5A1263AF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4942557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7" name="Plassholder for bilde 2">
            <a:extLst>
              <a:ext uri="{FF2B5EF4-FFF2-40B4-BE49-F238E27FC236}">
                <a16:creationId xmlns:a16="http://schemas.microsoft.com/office/drawing/2014/main" id="{90B009EF-DAFF-FB8D-6B8B-EC8D78ED282E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6056337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8" name="Plassholder for bilde 2">
            <a:extLst>
              <a:ext uri="{FF2B5EF4-FFF2-40B4-BE49-F238E27FC236}">
                <a16:creationId xmlns:a16="http://schemas.microsoft.com/office/drawing/2014/main" id="{D0C66A1F-6B4C-6EE5-AC1A-89EFEE1D2CF9}"/>
              </a:ext>
            </a:extLst>
          </p:cNvPr>
          <p:cNvSpPr>
            <a:spLocks noGrp="1"/>
          </p:cNvSpPr>
          <p:nvPr>
            <p:ph type="pic" idx="15"/>
          </p:nvPr>
        </p:nvSpPr>
        <p:spPr>
          <a:xfrm>
            <a:off x="7170118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9" name="Plassholder for bilde 2">
            <a:extLst>
              <a:ext uri="{FF2B5EF4-FFF2-40B4-BE49-F238E27FC236}">
                <a16:creationId xmlns:a16="http://schemas.microsoft.com/office/drawing/2014/main" id="{0519289F-4A30-9309-D23E-C1F124E84FE2}"/>
              </a:ext>
            </a:extLst>
          </p:cNvPr>
          <p:cNvSpPr>
            <a:spLocks noGrp="1"/>
          </p:cNvSpPr>
          <p:nvPr>
            <p:ph type="pic" idx="16"/>
          </p:nvPr>
        </p:nvSpPr>
        <p:spPr>
          <a:xfrm>
            <a:off x="8283898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0" name="Plassholder for bilde 2">
            <a:extLst>
              <a:ext uri="{FF2B5EF4-FFF2-40B4-BE49-F238E27FC236}">
                <a16:creationId xmlns:a16="http://schemas.microsoft.com/office/drawing/2014/main" id="{8CB4DA67-6CD9-8318-591E-4CEEA4C83518}"/>
              </a:ext>
            </a:extLst>
          </p:cNvPr>
          <p:cNvSpPr>
            <a:spLocks noGrp="1"/>
          </p:cNvSpPr>
          <p:nvPr>
            <p:ph type="pic" idx="17"/>
          </p:nvPr>
        </p:nvSpPr>
        <p:spPr>
          <a:xfrm>
            <a:off x="487435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1" name="Plassholder for bilde 2">
            <a:extLst>
              <a:ext uri="{FF2B5EF4-FFF2-40B4-BE49-F238E27FC236}">
                <a16:creationId xmlns:a16="http://schemas.microsoft.com/office/drawing/2014/main" id="{D2A2F6AE-E03E-AFAB-9967-ABCB404F1166}"/>
              </a:ext>
            </a:extLst>
          </p:cNvPr>
          <p:cNvSpPr>
            <a:spLocks noGrp="1"/>
          </p:cNvSpPr>
          <p:nvPr>
            <p:ph type="pic" idx="18"/>
          </p:nvPr>
        </p:nvSpPr>
        <p:spPr>
          <a:xfrm>
            <a:off x="1601215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2" name="Plassholder for bilde 2">
            <a:extLst>
              <a:ext uri="{FF2B5EF4-FFF2-40B4-BE49-F238E27FC236}">
                <a16:creationId xmlns:a16="http://schemas.microsoft.com/office/drawing/2014/main" id="{1F6B26E1-758D-A238-20E4-5E341DCCFCCA}"/>
              </a:ext>
            </a:extLst>
          </p:cNvPr>
          <p:cNvSpPr>
            <a:spLocks noGrp="1"/>
          </p:cNvSpPr>
          <p:nvPr>
            <p:ph type="pic" idx="19"/>
          </p:nvPr>
        </p:nvSpPr>
        <p:spPr>
          <a:xfrm>
            <a:off x="2714996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3" name="Plassholder for bilde 2">
            <a:extLst>
              <a:ext uri="{FF2B5EF4-FFF2-40B4-BE49-F238E27FC236}">
                <a16:creationId xmlns:a16="http://schemas.microsoft.com/office/drawing/2014/main" id="{586C0970-86E6-5565-0799-C9ED6C13067F}"/>
              </a:ext>
            </a:extLst>
          </p:cNvPr>
          <p:cNvSpPr>
            <a:spLocks noGrp="1"/>
          </p:cNvSpPr>
          <p:nvPr>
            <p:ph type="pic" idx="20"/>
          </p:nvPr>
        </p:nvSpPr>
        <p:spPr>
          <a:xfrm>
            <a:off x="3828776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4" name="Plassholder for bilde 2">
            <a:extLst>
              <a:ext uri="{FF2B5EF4-FFF2-40B4-BE49-F238E27FC236}">
                <a16:creationId xmlns:a16="http://schemas.microsoft.com/office/drawing/2014/main" id="{490D635C-A2C1-CD58-9250-01F2D5686679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4942557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5" name="Plassholder for bilde 2">
            <a:extLst>
              <a:ext uri="{FF2B5EF4-FFF2-40B4-BE49-F238E27FC236}">
                <a16:creationId xmlns:a16="http://schemas.microsoft.com/office/drawing/2014/main" id="{A069BB1F-E072-383B-6A7B-F3527167D5D2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6056337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6" name="Plassholder for bilde 2">
            <a:extLst>
              <a:ext uri="{FF2B5EF4-FFF2-40B4-BE49-F238E27FC236}">
                <a16:creationId xmlns:a16="http://schemas.microsoft.com/office/drawing/2014/main" id="{5C79EA6F-3B15-06D1-7C4C-B645C265B504}"/>
              </a:ext>
            </a:extLst>
          </p:cNvPr>
          <p:cNvSpPr>
            <a:spLocks noGrp="1"/>
          </p:cNvSpPr>
          <p:nvPr>
            <p:ph type="pic" idx="23"/>
          </p:nvPr>
        </p:nvSpPr>
        <p:spPr>
          <a:xfrm>
            <a:off x="7170118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7" name="Plassholder for bilde 2">
            <a:extLst>
              <a:ext uri="{FF2B5EF4-FFF2-40B4-BE49-F238E27FC236}">
                <a16:creationId xmlns:a16="http://schemas.microsoft.com/office/drawing/2014/main" id="{03DA6B52-C1AA-17F6-E8BA-B98178675D88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8283898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8" name="Plassholder for bilde 2">
            <a:extLst>
              <a:ext uri="{FF2B5EF4-FFF2-40B4-BE49-F238E27FC236}">
                <a16:creationId xmlns:a16="http://schemas.microsoft.com/office/drawing/2014/main" id="{A6A4DA45-F619-15B4-2548-E4E284FB66BA}"/>
              </a:ext>
            </a:extLst>
          </p:cNvPr>
          <p:cNvSpPr>
            <a:spLocks noGrp="1"/>
          </p:cNvSpPr>
          <p:nvPr>
            <p:ph type="pic" idx="25"/>
          </p:nvPr>
        </p:nvSpPr>
        <p:spPr>
          <a:xfrm>
            <a:off x="487435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9" name="Plassholder for bilde 2">
            <a:extLst>
              <a:ext uri="{FF2B5EF4-FFF2-40B4-BE49-F238E27FC236}">
                <a16:creationId xmlns:a16="http://schemas.microsoft.com/office/drawing/2014/main" id="{66DEEDDD-A08A-593C-C8E0-E4B70A81A0EF}"/>
              </a:ext>
            </a:extLst>
          </p:cNvPr>
          <p:cNvSpPr>
            <a:spLocks noGrp="1"/>
          </p:cNvSpPr>
          <p:nvPr>
            <p:ph type="pic" idx="26"/>
          </p:nvPr>
        </p:nvSpPr>
        <p:spPr>
          <a:xfrm>
            <a:off x="1601215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0" name="Plassholder for bilde 2">
            <a:extLst>
              <a:ext uri="{FF2B5EF4-FFF2-40B4-BE49-F238E27FC236}">
                <a16:creationId xmlns:a16="http://schemas.microsoft.com/office/drawing/2014/main" id="{A3C0BC3C-C2D4-8B08-E7A2-6FFD6C0A693A}"/>
              </a:ext>
            </a:extLst>
          </p:cNvPr>
          <p:cNvSpPr>
            <a:spLocks noGrp="1"/>
          </p:cNvSpPr>
          <p:nvPr>
            <p:ph type="pic" idx="27"/>
          </p:nvPr>
        </p:nvSpPr>
        <p:spPr>
          <a:xfrm>
            <a:off x="2714996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1" name="Plassholder for bilde 2">
            <a:extLst>
              <a:ext uri="{FF2B5EF4-FFF2-40B4-BE49-F238E27FC236}">
                <a16:creationId xmlns:a16="http://schemas.microsoft.com/office/drawing/2014/main" id="{460D267F-D630-675B-708E-382806382048}"/>
              </a:ext>
            </a:extLst>
          </p:cNvPr>
          <p:cNvSpPr>
            <a:spLocks noGrp="1"/>
          </p:cNvSpPr>
          <p:nvPr>
            <p:ph type="pic" idx="28"/>
          </p:nvPr>
        </p:nvSpPr>
        <p:spPr>
          <a:xfrm>
            <a:off x="3828776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2" name="Plassholder for bilde 2">
            <a:extLst>
              <a:ext uri="{FF2B5EF4-FFF2-40B4-BE49-F238E27FC236}">
                <a16:creationId xmlns:a16="http://schemas.microsoft.com/office/drawing/2014/main" id="{55A6CF16-6C3A-522E-AF41-5AC299F5C927}"/>
              </a:ext>
            </a:extLst>
          </p:cNvPr>
          <p:cNvSpPr>
            <a:spLocks noGrp="1"/>
          </p:cNvSpPr>
          <p:nvPr>
            <p:ph type="pic" idx="29"/>
          </p:nvPr>
        </p:nvSpPr>
        <p:spPr>
          <a:xfrm>
            <a:off x="4942557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3" name="Plassholder for bilde 2">
            <a:extLst>
              <a:ext uri="{FF2B5EF4-FFF2-40B4-BE49-F238E27FC236}">
                <a16:creationId xmlns:a16="http://schemas.microsoft.com/office/drawing/2014/main" id="{2D3A8C67-3AC3-CC6B-9209-33677F0B41FE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6056337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4" name="Plassholder for bilde 2">
            <a:extLst>
              <a:ext uri="{FF2B5EF4-FFF2-40B4-BE49-F238E27FC236}">
                <a16:creationId xmlns:a16="http://schemas.microsoft.com/office/drawing/2014/main" id="{D229E9B5-CC1B-583C-3B1E-D6B5EF0C5344}"/>
              </a:ext>
            </a:extLst>
          </p:cNvPr>
          <p:cNvSpPr>
            <a:spLocks noGrp="1"/>
          </p:cNvSpPr>
          <p:nvPr>
            <p:ph type="pic" idx="31"/>
          </p:nvPr>
        </p:nvSpPr>
        <p:spPr>
          <a:xfrm>
            <a:off x="7170118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5" name="Plassholder for bilde 2">
            <a:extLst>
              <a:ext uri="{FF2B5EF4-FFF2-40B4-BE49-F238E27FC236}">
                <a16:creationId xmlns:a16="http://schemas.microsoft.com/office/drawing/2014/main" id="{692775A4-BB33-6DB6-EB11-BD593A519358}"/>
              </a:ext>
            </a:extLst>
          </p:cNvPr>
          <p:cNvSpPr>
            <a:spLocks noGrp="1"/>
          </p:cNvSpPr>
          <p:nvPr>
            <p:ph type="pic" idx="32"/>
          </p:nvPr>
        </p:nvSpPr>
        <p:spPr>
          <a:xfrm>
            <a:off x="8283898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2027535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2266376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b="66975"/>
          <a:stretch>
            <a:fillRect/>
          </a:stretch>
        </p:blipFill>
        <p:spPr>
          <a:xfrm>
            <a:off x="10272233" y="3596411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sp>
        <p:nvSpPr>
          <p:cNvPr id="2" name="Rektangel 1">
            <a:extLst>
              <a:ext uri="{FF2B5EF4-FFF2-40B4-BE49-F238E27FC236}">
                <a16:creationId xmlns:a16="http://schemas.microsoft.com/office/drawing/2014/main" id="{1E4EA4CE-95EF-CBD7-6D6F-DB7C6C529BC4}"/>
              </a:ext>
            </a:extLst>
          </p:cNvPr>
          <p:cNvSpPr/>
          <p:nvPr userDrawn="1"/>
        </p:nvSpPr>
        <p:spPr>
          <a:xfrm>
            <a:off x="10048672" y="0"/>
            <a:ext cx="2143328" cy="6439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5" name="Bilde 4">
            <a:extLst>
              <a:ext uri="{FF2B5EF4-FFF2-40B4-BE49-F238E27FC236}">
                <a16:creationId xmlns:a16="http://schemas.microsoft.com/office/drawing/2014/main" id="{C09845FD-C379-550E-5318-B22C60ABD75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44377" y="0"/>
            <a:ext cx="690324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42090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298902501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263738677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99844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overskrift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3">
            <a:extLst>
              <a:ext uri="{FF2B5EF4-FFF2-40B4-BE49-F238E27FC236}">
                <a16:creationId xmlns:a16="http://schemas.microsoft.com/office/drawing/2014/main" id="{8FC342BC-8DE1-244B-6C1E-4BE8FEE816E7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7283450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137322D7-FBC8-C78F-7C08-C04272B91A6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8136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pic>
        <p:nvPicPr>
          <p:cNvPr id="9" name="Bilde 8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400200" y="0"/>
            <a:ext cx="5486400" cy="6858000"/>
          </a:xfrm>
          <a:prstGeom prst="rect">
            <a:avLst/>
          </a:prstGeom>
        </p:spPr>
      </p:pic>
      <p:pic>
        <p:nvPicPr>
          <p:cNvPr id="25" name="Bilde 24">
            <a:extLst>
              <a:ext uri="{FF2B5EF4-FFF2-40B4-BE49-F238E27FC236}">
                <a16:creationId xmlns:a16="http://schemas.microsoft.com/office/drawing/2014/main" id="{89D6C339-C047-9C27-B233-E5FBC1E78D2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80571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pic>
        <p:nvPicPr>
          <p:cNvPr id="9" name="Bilde 8" descr="Et bilde som inneholder skjermbilde, design, halloween, illustrasjon&#10;&#10;KI-generert innhold kan være feil.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t="14400"/>
          <a:stretch>
            <a:fillRect/>
          </a:stretch>
        </p:blipFill>
        <p:spPr>
          <a:xfrm>
            <a:off x="6389856" y="987552"/>
            <a:ext cx="5486400" cy="5870448"/>
          </a:xfrm>
          <a:prstGeom prst="rect">
            <a:avLst/>
          </a:prstGeom>
        </p:spPr>
      </p:pic>
      <p:pic>
        <p:nvPicPr>
          <p:cNvPr id="25" name="Bilde 24">
            <a:extLst>
              <a:ext uri="{FF2B5EF4-FFF2-40B4-BE49-F238E27FC236}">
                <a16:creationId xmlns:a16="http://schemas.microsoft.com/office/drawing/2014/main" id="{5E87FC39-D792-5E49-C552-3640D4DC59F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58444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749" r="4695"/>
          <a:stretch>
            <a:fillRect/>
          </a:stretch>
        </p:blipFill>
        <p:spPr>
          <a:xfrm>
            <a:off x="9137271" y="0"/>
            <a:ext cx="3048003" cy="6858000"/>
          </a:xfrm>
          <a:prstGeom prst="rect">
            <a:avLst/>
          </a:prstGeom>
        </p:spPr>
      </p:pic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24" name="Bilde 23">
            <a:extLst>
              <a:ext uri="{FF2B5EF4-FFF2-40B4-BE49-F238E27FC236}">
                <a16:creationId xmlns:a16="http://schemas.microsoft.com/office/drawing/2014/main" id="{9FC57E42-9617-A74E-E92D-02B6B9A558F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87237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4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6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3998" y="0"/>
            <a:ext cx="3048001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37263" y="1339402"/>
            <a:ext cx="3054736" cy="5430643"/>
          </a:xfrm>
          <a:prstGeom prst="rect">
            <a:avLst/>
          </a:prstGeom>
        </p:spPr>
      </p:pic>
      <p:pic>
        <p:nvPicPr>
          <p:cNvPr id="21" name="Bilde 20">
            <a:extLst>
              <a:ext uri="{FF2B5EF4-FFF2-40B4-BE49-F238E27FC236}">
                <a16:creationId xmlns:a16="http://schemas.microsoft.com/office/drawing/2014/main" id="{AC26820C-F7EE-8B40-8472-126BF4490EF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29665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21" name="Bilde 20">
            <a:extLst>
              <a:ext uri="{FF2B5EF4-FFF2-40B4-BE49-F238E27FC236}">
                <a16:creationId xmlns:a16="http://schemas.microsoft.com/office/drawing/2014/main" id="{EFFD75D0-3CB6-1AA1-C274-4434494CC5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11331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998416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ktangel 28">
            <a:extLst>
              <a:ext uri="{FF2B5EF4-FFF2-40B4-BE49-F238E27FC236}">
                <a16:creationId xmlns:a16="http://schemas.microsoft.com/office/drawing/2014/main" id="{E7BF7E30-E654-1EA3-1533-EC800F866D51}"/>
              </a:ext>
            </a:extLst>
          </p:cNvPr>
          <p:cNvSpPr/>
          <p:nvPr userDrawn="1"/>
        </p:nvSpPr>
        <p:spPr>
          <a:xfrm>
            <a:off x="10225825" y="141668"/>
            <a:ext cx="1828800" cy="5022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b="66975"/>
          <a:stretch>
            <a:fillRect/>
          </a:stretch>
        </p:blipFill>
        <p:spPr>
          <a:xfrm>
            <a:off x="10280079" y="643944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pic>
        <p:nvPicPr>
          <p:cNvPr id="21" name="Bilde 20">
            <a:extLst>
              <a:ext uri="{FF2B5EF4-FFF2-40B4-BE49-F238E27FC236}">
                <a16:creationId xmlns:a16="http://schemas.microsoft.com/office/drawing/2014/main" id="{F00075CC-5F42-2F89-8E25-4160DAF22056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44377" y="0"/>
            <a:ext cx="690324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89652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E18853B0-04CA-4323-E79C-5E74F4A1CF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50" y="906680"/>
            <a:ext cx="3503996" cy="5044637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sp>
        <p:nvSpPr>
          <p:cNvPr id="9" name="Tittel 1">
            <a:extLst>
              <a:ext uri="{FF2B5EF4-FFF2-40B4-BE49-F238E27FC236}">
                <a16:creationId xmlns:a16="http://schemas.microsoft.com/office/drawing/2014/main" id="{1A9DB798-A7A9-85DC-7F17-F380B8FB57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71309" y="2235200"/>
            <a:ext cx="5805056" cy="2387600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Jesus synlig,</a:t>
            </a:r>
            <a:br>
              <a:rPr lang="nb-NO" dirty="0"/>
            </a:br>
            <a:r>
              <a:rPr lang="nb-NO" dirty="0"/>
              <a:t>mennesker</a:t>
            </a:r>
            <a:br>
              <a:rPr lang="nb-NO" dirty="0"/>
            </a:br>
            <a:r>
              <a:rPr lang="nb-NO" dirty="0"/>
              <a:t>forandret</a:t>
            </a:r>
          </a:p>
        </p:txBody>
      </p:sp>
    </p:spTree>
    <p:extLst>
      <p:ext uri="{BB962C8B-B14F-4D97-AF65-F5344CB8AC3E}">
        <p14:creationId xmlns:p14="http://schemas.microsoft.com/office/powerpoint/2010/main" val="66152496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3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9" name="Bilde 8" descr="Et bilde som inneholder skjermbilde, design, halloween, illustrasjon&#10;&#10;KI-generert innhold kan være feil.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99000" y="-1"/>
            <a:ext cx="5486400" cy="6858000"/>
          </a:xfrm>
          <a:prstGeom prst="rect">
            <a:avLst/>
          </a:prstGeom>
        </p:spPr>
      </p:pic>
      <p:pic>
        <p:nvPicPr>
          <p:cNvPr id="23" name="Bilde 22">
            <a:extLst>
              <a:ext uri="{FF2B5EF4-FFF2-40B4-BE49-F238E27FC236}">
                <a16:creationId xmlns:a16="http://schemas.microsoft.com/office/drawing/2014/main" id="{5772603B-F951-7856-11E7-794C249C1CB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71296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4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6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37263" y="1339402"/>
            <a:ext cx="3054736" cy="5430643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3998" y="0"/>
            <a:ext cx="3048001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25" name="Bilde 24">
            <a:extLst>
              <a:ext uri="{FF2B5EF4-FFF2-40B4-BE49-F238E27FC236}">
                <a16:creationId xmlns:a16="http://schemas.microsoft.com/office/drawing/2014/main" id="{70C0C1CC-8F9F-2DB0-9946-5352E691996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57112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1033FC23-6195-20CB-8C45-D9A9C2E6E92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60357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62485485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398044961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64765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236785541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74926123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6862899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b="66975"/>
          <a:stretch>
            <a:fillRect/>
          </a:stretch>
        </p:blipFill>
        <p:spPr>
          <a:xfrm>
            <a:off x="10272233" y="3596411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65730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4154" b="5084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1BCD82D7-82E5-51C6-C9D3-AA0D6DCDAFF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D33BCE07-7C57-E58F-EECE-DDE289EE7D5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255ED861-ECD0-40CC-D667-9A08CB2A749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87924" y="3555829"/>
            <a:ext cx="900130" cy="900130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D5E6EF99-3EA1-5D34-813F-710B02BA4235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2620296" y="478097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6601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27" b="792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E9F70F4D-C3BA-550C-917C-98F2D080FA4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04153" y="5301314"/>
            <a:ext cx="900130" cy="925134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397EDD58-2CFC-0EE3-EB88-CD781B1A0EC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596678" y="3105764"/>
            <a:ext cx="900130" cy="900130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BBA738B4-4B41-E092-68C7-4A71DDDF3D5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r="53606"/>
          <a:stretch>
            <a:fillRect/>
          </a:stretch>
        </p:blipFill>
        <p:spPr>
          <a:xfrm>
            <a:off x="587717" y="2257462"/>
            <a:ext cx="1065342" cy="4068653"/>
          </a:xfrm>
          <a:prstGeom prst="rect">
            <a:avLst/>
          </a:prstGeom>
        </p:spPr>
      </p:pic>
      <p:pic>
        <p:nvPicPr>
          <p:cNvPr id="23" name="Bilde 22">
            <a:extLst>
              <a:ext uri="{FF2B5EF4-FFF2-40B4-BE49-F238E27FC236}">
                <a16:creationId xmlns:a16="http://schemas.microsoft.com/office/drawing/2014/main" id="{7C018AAE-7A39-5552-B33C-14658C1C10E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2620296" y="478097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26797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713" b="77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2A592E39-24ED-FD29-BA1E-4866675D1AD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36931" y="673336"/>
            <a:ext cx="2296312" cy="4068653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08029735-8027-7E36-952F-659B40DBB74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5E8AD7DF-7303-E90D-B03F-757953459FC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884301" y="4741989"/>
            <a:ext cx="900130" cy="90013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018998E-6FBA-29C8-7122-39056F945EB8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336483" y="5648701"/>
            <a:ext cx="2024724" cy="810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69105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94B31010-8F74-DFCC-AFCC-45A076CBB098}"/>
              </a:ext>
            </a:extLst>
          </p:cNvPr>
          <p:cNvSpPr/>
          <p:nvPr userDrawn="1"/>
        </p:nvSpPr>
        <p:spPr>
          <a:xfrm>
            <a:off x="10272233" y="0"/>
            <a:ext cx="1919767" cy="64394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5581F4F-9A46-2770-7230-BC0CF2ED3D4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2BFA9F9C-1E8F-7FC5-9EB5-4A50C82F1BA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FB59B56C-E48E-E186-83E9-0FDEC3910B7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3555829"/>
            <a:ext cx="900130" cy="900130"/>
          </a:xfrm>
          <a:prstGeom prst="rect">
            <a:avLst/>
          </a:prstGeom>
        </p:spPr>
      </p:pic>
      <p:pic>
        <p:nvPicPr>
          <p:cNvPr id="2" name="Bilde 1">
            <a:extLst>
              <a:ext uri="{FF2B5EF4-FFF2-40B4-BE49-F238E27FC236}">
                <a16:creationId xmlns:a16="http://schemas.microsoft.com/office/drawing/2014/main" id="{E660561C-5CD7-1CE5-86F1-12F60540E14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31492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94B31010-8F74-DFCC-AFCC-45A076CBB098}"/>
              </a:ext>
            </a:extLst>
          </p:cNvPr>
          <p:cNvSpPr/>
          <p:nvPr userDrawn="1"/>
        </p:nvSpPr>
        <p:spPr>
          <a:xfrm>
            <a:off x="10272233" y="0"/>
            <a:ext cx="1919767" cy="64394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9" name="Plassholder for bilde 2">
            <a:extLst>
              <a:ext uri="{FF2B5EF4-FFF2-40B4-BE49-F238E27FC236}">
                <a16:creationId xmlns:a16="http://schemas.microsoft.com/office/drawing/2014/main" id="{954C9901-2C3D-17EE-DD83-06069EEA92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5581F4F-9A46-2770-7230-BC0CF2ED3D4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2BFA9F9C-1E8F-7FC5-9EB5-4A50C82F1BA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FB59B56C-E48E-E186-83E9-0FDEC3910B7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3555829"/>
            <a:ext cx="900130" cy="900130"/>
          </a:xfrm>
          <a:prstGeom prst="rect">
            <a:avLst/>
          </a:prstGeom>
        </p:spPr>
      </p:pic>
      <p:pic>
        <p:nvPicPr>
          <p:cNvPr id="24" name="Bilde 23">
            <a:extLst>
              <a:ext uri="{FF2B5EF4-FFF2-40B4-BE49-F238E27FC236}">
                <a16:creationId xmlns:a16="http://schemas.microsoft.com/office/drawing/2014/main" id="{46DCD95D-A2ED-171C-D6B2-C84B7A6C5CAC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360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e 1">
            <a:extLst>
              <a:ext uri="{FF2B5EF4-FFF2-40B4-BE49-F238E27FC236}">
                <a16:creationId xmlns:a16="http://schemas.microsoft.com/office/drawing/2014/main" id="{F6ADC970-DBC8-7717-675C-BFBF5E9814C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04153" y="5301314"/>
            <a:ext cx="900130" cy="92513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138B174-E56C-6624-C138-BEDD33BC732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596678" y="3105764"/>
            <a:ext cx="900130" cy="90013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36E55C83-F032-6EF7-F23D-4A6DFE15C97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91300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sp>
        <p:nvSpPr>
          <p:cNvPr id="9" name="Tittel 1">
            <a:extLst>
              <a:ext uri="{FF2B5EF4-FFF2-40B4-BE49-F238E27FC236}">
                <a16:creationId xmlns:a16="http://schemas.microsoft.com/office/drawing/2014/main" id="{1A9DB798-A7A9-85DC-7F17-F380B8FB57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71309" y="2235200"/>
            <a:ext cx="5805056" cy="2387600"/>
          </a:xfrm>
        </p:spPr>
        <p:txBody>
          <a:bodyPr anchor="ctr">
            <a:noAutofit/>
          </a:bodyPr>
          <a:lstStyle>
            <a:lvl1pPr algn="ctr">
              <a:defRPr sz="4800"/>
            </a:lvl1pPr>
          </a:lstStyle>
          <a:p>
            <a:r>
              <a:rPr lang="nb-NO" dirty="0"/>
              <a:t>Jesus synlig,</a:t>
            </a:r>
            <a:br>
              <a:rPr lang="nb-NO" dirty="0"/>
            </a:br>
            <a:r>
              <a:rPr lang="nb-NO" dirty="0"/>
              <a:t>mennesker</a:t>
            </a:r>
            <a:br>
              <a:rPr lang="nb-NO" dirty="0"/>
            </a:br>
            <a:r>
              <a:rPr lang="nb-NO" dirty="0"/>
              <a:t>forandret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56372F86-56E0-5E99-9D8D-F386ACF37A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49" y="920341"/>
            <a:ext cx="3503997" cy="5044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764328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56372F86-56E0-5E99-9D8D-F386ACF37A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49" y="920341"/>
            <a:ext cx="3503997" cy="5044637"/>
          </a:xfrm>
          <a:prstGeom prst="rect">
            <a:avLst/>
          </a:prstGeom>
        </p:spPr>
      </p:pic>
      <p:sp>
        <p:nvSpPr>
          <p:cNvPr id="5" name="Rektangel 4">
            <a:extLst>
              <a:ext uri="{FF2B5EF4-FFF2-40B4-BE49-F238E27FC236}">
                <a16:creationId xmlns:a16="http://schemas.microsoft.com/office/drawing/2014/main" id="{0CAE9D90-3D3C-05A3-35E2-7B15AF5BA84B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7" name="Plassholder for bilde 2">
            <a:extLst>
              <a:ext uri="{FF2B5EF4-FFF2-40B4-BE49-F238E27FC236}">
                <a16:creationId xmlns:a16="http://schemas.microsoft.com/office/drawing/2014/main" id="{38ACD731-23A7-EEDA-916F-8598C9E34B6A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6115390" y="13659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7969489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2072618369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732CD63-7AB3-D541-57A4-3D3D75A5515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5198" y="6294066"/>
            <a:ext cx="1125257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504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E18853B0-04CA-4323-E79C-5E74F4A1CF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50" y="906680"/>
            <a:ext cx="3503996" cy="5044637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sp>
        <p:nvSpPr>
          <p:cNvPr id="9" name="Tittel 1">
            <a:extLst>
              <a:ext uri="{FF2B5EF4-FFF2-40B4-BE49-F238E27FC236}">
                <a16:creationId xmlns:a16="http://schemas.microsoft.com/office/drawing/2014/main" id="{1A9DB798-A7A9-85DC-7F17-F380B8FB57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71309" y="2235200"/>
            <a:ext cx="5805056" cy="2387600"/>
          </a:xfrm>
        </p:spPr>
        <p:txBody>
          <a:bodyPr anchor="ctr">
            <a:noAutofit/>
          </a:bodyPr>
          <a:lstStyle>
            <a:lvl1pPr algn="ctr">
              <a:defRPr sz="4800"/>
            </a:lvl1pPr>
          </a:lstStyle>
          <a:p>
            <a:r>
              <a:rPr lang="nb-NO" dirty="0"/>
              <a:t>Jesus synlig,</a:t>
            </a:r>
            <a:br>
              <a:rPr lang="nb-NO" dirty="0"/>
            </a:br>
            <a:r>
              <a:rPr lang="nb-NO" dirty="0"/>
              <a:t>mennesker</a:t>
            </a:r>
            <a:br>
              <a:rPr lang="nb-NO" dirty="0"/>
            </a:br>
            <a:r>
              <a:rPr lang="nb-NO" dirty="0"/>
              <a:t>forandret</a:t>
            </a:r>
          </a:p>
        </p:txBody>
      </p:sp>
    </p:spTree>
    <p:extLst>
      <p:ext uri="{BB962C8B-B14F-4D97-AF65-F5344CB8AC3E}">
        <p14:creationId xmlns:p14="http://schemas.microsoft.com/office/powerpoint/2010/main" val="2562425288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51517644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21820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277282F9-D995-DC95-748D-632725939C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5198" y="6294066"/>
            <a:ext cx="1125257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80995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B948F35B-B41B-B5D6-F90E-BBF67BC7AAA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5198" y="6294066"/>
            <a:ext cx="1125257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795988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1320"/>
            <a:ext cx="10515600" cy="1367564"/>
          </a:xfrm>
        </p:spPr>
        <p:txBody>
          <a:bodyPr/>
          <a:lstStyle>
            <a:lvl1pPr algn="l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61" name="Plassholder for bilde 2">
            <a:extLst>
              <a:ext uri="{FF2B5EF4-FFF2-40B4-BE49-F238E27FC236}">
                <a16:creationId xmlns:a16="http://schemas.microsoft.com/office/drawing/2014/main" id="{66B11C12-E77F-061A-E87C-7B1F57E57196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3951051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2" name="Plassholder for tekst 2">
            <a:extLst>
              <a:ext uri="{FF2B5EF4-FFF2-40B4-BE49-F238E27FC236}">
                <a16:creationId xmlns:a16="http://schemas.microsoft.com/office/drawing/2014/main" id="{49A31D85-A91F-A9A4-3507-2AC333A453E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4553440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7" name="Plassholder for bilde 2">
            <a:extLst>
              <a:ext uri="{FF2B5EF4-FFF2-40B4-BE49-F238E27FC236}">
                <a16:creationId xmlns:a16="http://schemas.microsoft.com/office/drawing/2014/main" id="{911CA6F0-5F28-AB16-4604-CF3FD2E91D96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838200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8" name="Plassholder for tekst 2">
            <a:extLst>
              <a:ext uri="{FF2B5EF4-FFF2-40B4-BE49-F238E27FC236}">
                <a16:creationId xmlns:a16="http://schemas.microsoft.com/office/drawing/2014/main" id="{C1A9FAB8-6792-64A8-EA37-4EF8A0426AF0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1440589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3" name="Plassholder for bilde 2">
            <a:extLst>
              <a:ext uri="{FF2B5EF4-FFF2-40B4-BE49-F238E27FC236}">
                <a16:creationId xmlns:a16="http://schemas.microsoft.com/office/drawing/2014/main" id="{23AD0B10-29CA-0D82-4555-C5DEFAB5275F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7054175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4" name="Plassholder for tekst 2">
            <a:extLst>
              <a:ext uri="{FF2B5EF4-FFF2-40B4-BE49-F238E27FC236}">
                <a16:creationId xmlns:a16="http://schemas.microsoft.com/office/drawing/2014/main" id="{A73E526F-27BF-7D29-0C77-C0A01CB5142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7656564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4" name="Plassholder for tekst 2">
            <a:extLst>
              <a:ext uri="{FF2B5EF4-FFF2-40B4-BE49-F238E27FC236}">
                <a16:creationId xmlns:a16="http://schemas.microsoft.com/office/drawing/2014/main" id="{8BD59B2B-7850-1253-922D-D73743EE825D}"/>
              </a:ext>
            </a:extLst>
          </p:cNvPr>
          <p:cNvSpPr>
            <a:spLocks noGrp="1"/>
          </p:cNvSpPr>
          <p:nvPr>
            <p:ph type="body" idx="33" hasCustomPrompt="1"/>
          </p:nvPr>
        </p:nvSpPr>
        <p:spPr>
          <a:xfrm>
            <a:off x="7642496" y="4224381"/>
            <a:ext cx="1944844" cy="1139230"/>
          </a:xfrm>
        </p:spPr>
        <p:txBody>
          <a:bodyPr>
            <a:normAutofit/>
          </a:bodyPr>
          <a:lstStyle>
            <a:lvl1pPr marL="0" indent="0" algn="l">
              <a:buNone/>
              <a:defRPr sz="12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Det finnes mange ulike varianter av eksempeltekst tilgjengelig.</a:t>
            </a:r>
          </a:p>
        </p:txBody>
      </p:sp>
      <p:sp>
        <p:nvSpPr>
          <p:cNvPr id="7" name="Plassholder for tekst 2">
            <a:extLst>
              <a:ext uri="{FF2B5EF4-FFF2-40B4-BE49-F238E27FC236}">
                <a16:creationId xmlns:a16="http://schemas.microsoft.com/office/drawing/2014/main" id="{DAAA0854-A617-99E5-1578-461221E5F2A2}"/>
              </a:ext>
            </a:extLst>
          </p:cNvPr>
          <p:cNvSpPr>
            <a:spLocks noGrp="1"/>
          </p:cNvSpPr>
          <p:nvPr>
            <p:ph type="body" idx="34" hasCustomPrompt="1"/>
          </p:nvPr>
        </p:nvSpPr>
        <p:spPr>
          <a:xfrm>
            <a:off x="4547888" y="4224381"/>
            <a:ext cx="1944844" cy="1139230"/>
          </a:xfrm>
        </p:spPr>
        <p:txBody>
          <a:bodyPr>
            <a:normAutofit/>
          </a:bodyPr>
          <a:lstStyle>
            <a:lvl1pPr marL="0" indent="0" algn="l">
              <a:buNone/>
              <a:defRPr sz="12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Det finnes mange ulike varianter av eksempeltekst tilgjengelig.</a:t>
            </a:r>
          </a:p>
        </p:txBody>
      </p:sp>
      <p:sp>
        <p:nvSpPr>
          <p:cNvPr id="9" name="Plassholder for tekst 2">
            <a:extLst>
              <a:ext uri="{FF2B5EF4-FFF2-40B4-BE49-F238E27FC236}">
                <a16:creationId xmlns:a16="http://schemas.microsoft.com/office/drawing/2014/main" id="{EDE1DCD3-AC64-03A0-D116-343B93A68721}"/>
              </a:ext>
            </a:extLst>
          </p:cNvPr>
          <p:cNvSpPr>
            <a:spLocks noGrp="1"/>
          </p:cNvSpPr>
          <p:nvPr>
            <p:ph type="body" idx="35" hasCustomPrompt="1"/>
          </p:nvPr>
        </p:nvSpPr>
        <p:spPr>
          <a:xfrm>
            <a:off x="1437895" y="4224381"/>
            <a:ext cx="1944844" cy="1139230"/>
          </a:xfrm>
        </p:spPr>
        <p:txBody>
          <a:bodyPr>
            <a:normAutofit/>
          </a:bodyPr>
          <a:lstStyle>
            <a:lvl1pPr marL="0" indent="0" algn="l">
              <a:buNone/>
              <a:defRPr sz="12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Det finnes mange ulike varianter av eksempeltekst tilgjengelig.</a:t>
            </a:r>
          </a:p>
        </p:txBody>
      </p:sp>
    </p:spTree>
    <p:extLst>
      <p:ext uri="{BB962C8B-B14F-4D97-AF65-F5344CB8AC3E}">
        <p14:creationId xmlns:p14="http://schemas.microsoft.com/office/powerpoint/2010/main" val="138301897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>
            <a:extLst>
              <a:ext uri="{FF2B5EF4-FFF2-40B4-BE49-F238E27FC236}">
                <a16:creationId xmlns:a16="http://schemas.microsoft.com/office/drawing/2014/main" id="{98CBEEC9-9CC7-4F43-40F0-C2D3F5345C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46050" y="2291828"/>
            <a:ext cx="2499899" cy="2274344"/>
          </a:xfrm>
          <a:prstGeom prst="rect">
            <a:avLst/>
          </a:prstGeom>
        </p:spPr>
      </p:pic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  <p:sp>
        <p:nvSpPr>
          <p:cNvPr id="8" name="Tittel 1">
            <a:extLst>
              <a:ext uri="{FF2B5EF4-FFF2-40B4-BE49-F238E27FC236}">
                <a16:creationId xmlns:a16="http://schemas.microsoft.com/office/drawing/2014/main" id="{A4AA01DC-F32C-E30D-DE6A-39E76748888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</p:spTree>
    <p:extLst>
      <p:ext uri="{BB962C8B-B14F-4D97-AF65-F5344CB8AC3E}">
        <p14:creationId xmlns:p14="http://schemas.microsoft.com/office/powerpoint/2010/main" val="1017406589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bg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Tittel 1">
            <a:extLst>
              <a:ext uri="{FF2B5EF4-FFF2-40B4-BE49-F238E27FC236}">
                <a16:creationId xmlns:a16="http://schemas.microsoft.com/office/drawing/2014/main" id="{7F7264B3-CEA9-EF95-18E9-9DA661F2302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EDE668E7-C144-C9CA-D187-6A8DFCA3F2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04306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7" y="737686"/>
            <a:ext cx="540722" cy="540722"/>
          </a:xfrm>
          <a:prstGeom prst="rect">
            <a:avLst/>
          </a:prstGeom>
        </p:spPr>
      </p:pic>
      <p:sp>
        <p:nvSpPr>
          <p:cNvPr id="2" name="Tittel 1">
            <a:extLst>
              <a:ext uri="{FF2B5EF4-FFF2-40B4-BE49-F238E27FC236}">
                <a16:creationId xmlns:a16="http://schemas.microsoft.com/office/drawing/2014/main" id="{7578D941-2039-82C4-3E1B-450C0C5A1B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bg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3056140997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1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31876946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1" y="1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4639655A-5C4A-46A5-CDF1-2C572660F7D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08328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22" name="Bilde 21">
            <a:extLst>
              <a:ext uri="{FF2B5EF4-FFF2-40B4-BE49-F238E27FC236}">
                <a16:creationId xmlns:a16="http://schemas.microsoft.com/office/drawing/2014/main" id="{DC50CE75-A347-6042-ED88-64101ADA7F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7584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E18853B0-04CA-4323-E79C-5E74F4A1CF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50" y="906680"/>
            <a:ext cx="3503996" cy="5044637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3" name="TekstSylinder 2">
            <a:extLst>
              <a:ext uri="{FF2B5EF4-FFF2-40B4-BE49-F238E27FC236}">
                <a16:creationId xmlns:a16="http://schemas.microsoft.com/office/drawing/2014/main" id="{B967FC60-A023-8E4C-6F03-607BE94E493E}"/>
              </a:ext>
            </a:extLst>
          </p:cNvPr>
          <p:cNvSpPr txBox="1"/>
          <p:nvPr userDrawn="1"/>
        </p:nvSpPr>
        <p:spPr>
          <a:xfrm>
            <a:off x="1358950" y="2951944"/>
            <a:ext cx="185530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b-NO" sz="2800" dirty="0">
                <a:latin typeface="Platypi" pitchFamily="2" charset="77"/>
                <a:cs typeface="Platypi" pitchFamily="2" charset="77"/>
              </a:rPr>
              <a:t>Elsket </a:t>
            </a:r>
          </a:p>
          <a:p>
            <a:r>
              <a:rPr lang="nb-NO" sz="2800" dirty="0">
                <a:latin typeface="Platypi" pitchFamily="2" charset="77"/>
                <a:cs typeface="Platypi" pitchFamily="2" charset="77"/>
              </a:rPr>
              <a:t>og sendt</a:t>
            </a:r>
          </a:p>
        </p:txBody>
      </p:sp>
      <p:sp>
        <p:nvSpPr>
          <p:cNvPr id="2" name="Rektangel 1">
            <a:extLst>
              <a:ext uri="{FF2B5EF4-FFF2-40B4-BE49-F238E27FC236}">
                <a16:creationId xmlns:a16="http://schemas.microsoft.com/office/drawing/2014/main" id="{C374F120-7C7E-DA12-24F3-AE543BDCFE28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AD96EA92-5405-37D4-7FC3-EED2AC51AA0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134147" y="1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11" name="Bilde 10">
            <a:extLst>
              <a:ext uri="{FF2B5EF4-FFF2-40B4-BE49-F238E27FC236}">
                <a16:creationId xmlns:a16="http://schemas.microsoft.com/office/drawing/2014/main" id="{43935BF0-02AA-705A-1AB6-AE29957605F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7916515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6001" y="0"/>
            <a:ext cx="6097198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9CCB6552-DAC4-D8FE-BFC0-74DBFCAC5B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1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2" name="Bilde 11">
            <a:extLst>
              <a:ext uri="{FF2B5EF4-FFF2-40B4-BE49-F238E27FC236}">
                <a16:creationId xmlns:a16="http://schemas.microsoft.com/office/drawing/2014/main" id="{A526D9DA-11E2-2AA4-E9A6-CBC8CD3E7F1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39831" y="2194560"/>
            <a:ext cx="4606021" cy="4084679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C2B2538D-2445-168C-8AC2-EBA32D86375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262803" y="0"/>
            <a:ext cx="2024724" cy="810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426292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5200" r="35200"/>
          <a:stretch/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3992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26" name="Bilde 25">
            <a:extLst>
              <a:ext uri="{FF2B5EF4-FFF2-40B4-BE49-F238E27FC236}">
                <a16:creationId xmlns:a16="http://schemas.microsoft.com/office/drawing/2014/main" id="{C0077FA6-EA4E-48F1-99B0-CBDD7B289B1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262803" y="0"/>
            <a:ext cx="2024724" cy="810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1813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377332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theme" Target="../theme/theme1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image" Target="../media/image31.svg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image" Target="../media/image30.png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Relationship Id="rId14" Type="http://schemas.openxmlformats.org/officeDocument/2006/relationships/image" Target="../media/image10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13" Type="http://schemas.openxmlformats.org/officeDocument/2006/relationships/slideLayout" Target="../slideLayouts/slideLayout72.xml"/><Relationship Id="rId18" Type="http://schemas.openxmlformats.org/officeDocument/2006/relationships/slideLayout" Target="../slideLayouts/slideLayout77.xml"/><Relationship Id="rId3" Type="http://schemas.openxmlformats.org/officeDocument/2006/relationships/slideLayout" Target="../slideLayouts/slideLayout62.xml"/><Relationship Id="rId21" Type="http://schemas.openxmlformats.org/officeDocument/2006/relationships/slideLayout" Target="../slideLayouts/slideLayout80.xml"/><Relationship Id="rId7" Type="http://schemas.openxmlformats.org/officeDocument/2006/relationships/slideLayout" Target="../slideLayouts/slideLayout66.xml"/><Relationship Id="rId12" Type="http://schemas.openxmlformats.org/officeDocument/2006/relationships/slideLayout" Target="../slideLayouts/slideLayout71.xml"/><Relationship Id="rId17" Type="http://schemas.openxmlformats.org/officeDocument/2006/relationships/slideLayout" Target="../slideLayouts/slideLayout76.xml"/><Relationship Id="rId2" Type="http://schemas.openxmlformats.org/officeDocument/2006/relationships/slideLayout" Target="../slideLayouts/slideLayout61.xml"/><Relationship Id="rId16" Type="http://schemas.openxmlformats.org/officeDocument/2006/relationships/slideLayout" Target="../slideLayouts/slideLayout75.xml"/><Relationship Id="rId20" Type="http://schemas.openxmlformats.org/officeDocument/2006/relationships/slideLayout" Target="../slideLayouts/slideLayout79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24" Type="http://schemas.openxmlformats.org/officeDocument/2006/relationships/image" Target="../media/image32.png"/><Relationship Id="rId5" Type="http://schemas.openxmlformats.org/officeDocument/2006/relationships/slideLayout" Target="../slideLayouts/slideLayout64.xml"/><Relationship Id="rId15" Type="http://schemas.openxmlformats.org/officeDocument/2006/relationships/slideLayout" Target="../slideLayouts/slideLayout74.xml"/><Relationship Id="rId23" Type="http://schemas.openxmlformats.org/officeDocument/2006/relationships/theme" Target="../theme/theme4.xml"/><Relationship Id="rId10" Type="http://schemas.openxmlformats.org/officeDocument/2006/relationships/slideLayout" Target="../slideLayouts/slideLayout69.xml"/><Relationship Id="rId19" Type="http://schemas.openxmlformats.org/officeDocument/2006/relationships/slideLayout" Target="../slideLayouts/slideLayout78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Relationship Id="rId14" Type="http://schemas.openxmlformats.org/officeDocument/2006/relationships/slideLayout" Target="../slideLayouts/slideLayout73.xml"/><Relationship Id="rId22" Type="http://schemas.openxmlformats.org/officeDocument/2006/relationships/slideLayout" Target="../slideLayouts/slideLayout8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A4450F8D-445C-F503-7E42-F4AE1E45A6A8}"/>
              </a:ext>
            </a:extLst>
          </p:cNvPr>
          <p:cNvPicPr>
            <a:picLocks noChangeAspect="1"/>
          </p:cNvPicPr>
          <p:nvPr userDrawn="1"/>
        </p:nvPicPr>
        <p:blipFill>
          <a:blip r:embed="rId40"/>
          <a:srcRect/>
          <a:stretch/>
        </p:blipFill>
        <p:spPr>
          <a:xfrm>
            <a:off x="10478531" y="115431"/>
            <a:ext cx="2025080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1461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700" r:id="rId3"/>
    <p:sldLayoutId id="2147483698" r:id="rId4"/>
    <p:sldLayoutId id="2147483699" r:id="rId5"/>
    <p:sldLayoutId id="2147483719" r:id="rId6"/>
    <p:sldLayoutId id="2147483701" r:id="rId7"/>
    <p:sldLayoutId id="2147483702" r:id="rId8"/>
    <p:sldLayoutId id="2147483649" r:id="rId9"/>
    <p:sldLayoutId id="2147483660" r:id="rId10"/>
    <p:sldLayoutId id="2147483650" r:id="rId11"/>
    <p:sldLayoutId id="2147483652" r:id="rId12"/>
    <p:sldLayoutId id="2147483654" r:id="rId13"/>
    <p:sldLayoutId id="2147483661" r:id="rId14"/>
    <p:sldLayoutId id="2147483718" r:id="rId15"/>
    <p:sldLayoutId id="2147483717" r:id="rId16"/>
    <p:sldLayoutId id="2147483705" r:id="rId17"/>
    <p:sldLayoutId id="2147483715" r:id="rId18"/>
    <p:sldLayoutId id="2147483707" r:id="rId19"/>
    <p:sldLayoutId id="2147483716" r:id="rId20"/>
    <p:sldLayoutId id="2147483708" r:id="rId21"/>
    <p:sldLayoutId id="2147483688" r:id="rId22"/>
    <p:sldLayoutId id="2147483689" r:id="rId23"/>
    <p:sldLayoutId id="2147483687" r:id="rId24"/>
    <p:sldLayoutId id="2147483655" r:id="rId25"/>
    <p:sldLayoutId id="2147483657" r:id="rId26"/>
    <p:sldLayoutId id="2147483659" r:id="rId27"/>
    <p:sldLayoutId id="2147483658" r:id="rId28"/>
    <p:sldLayoutId id="2147483721" r:id="rId29"/>
    <p:sldLayoutId id="2147483720" r:id="rId30"/>
    <p:sldLayoutId id="2147483722" r:id="rId31"/>
    <p:sldLayoutId id="2147483710" r:id="rId32"/>
    <p:sldLayoutId id="2147483709" r:id="rId33"/>
    <p:sldLayoutId id="2147483711" r:id="rId34"/>
    <p:sldLayoutId id="2147483714" r:id="rId35"/>
    <p:sldLayoutId id="2147483713" r:id="rId36"/>
    <p:sldLayoutId id="2147483712" r:id="rId37"/>
    <p:sldLayoutId id="2147483686" r:id="rId3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7" name="Grafikk 6">
            <a:extLst>
              <a:ext uri="{FF2B5EF4-FFF2-40B4-BE49-F238E27FC236}">
                <a16:creationId xmlns:a16="http://schemas.microsoft.com/office/drawing/2014/main" id="{CA7CBAC9-32C7-B57D-F750-ADAC390EF548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23336" y="170484"/>
            <a:ext cx="1957668" cy="718037"/>
          </a:xfrm>
          <a:prstGeom prst="rect">
            <a:avLst/>
          </a:prstGeom>
        </p:spPr>
      </p:pic>
      <p:pic>
        <p:nvPicPr>
          <p:cNvPr id="10" name="Bilde 9">
            <a:extLst>
              <a:ext uri="{FF2B5EF4-FFF2-40B4-BE49-F238E27FC236}">
                <a16:creationId xmlns:a16="http://schemas.microsoft.com/office/drawing/2014/main" id="{6D009779-1096-880D-B97D-0548B4EAB3C4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rcRect/>
          <a:stretch/>
        </p:blipFill>
        <p:spPr>
          <a:xfrm>
            <a:off x="10478532" y="115431"/>
            <a:ext cx="2025077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61045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3" r:id="rId1"/>
    <p:sldLayoutId id="2147483665" r:id="rId2"/>
    <p:sldLayoutId id="2147483669" r:id="rId3"/>
    <p:sldLayoutId id="2147483668" r:id="rId4"/>
    <p:sldLayoutId id="2147483672" r:id="rId5"/>
    <p:sldLayoutId id="2147483691" r:id="rId6"/>
    <p:sldLayoutId id="2147483694" r:id="rId7"/>
    <p:sldLayoutId id="2147483693" r:id="rId8"/>
    <p:sldLayoutId id="2147483692" r:id="rId9"/>
    <p:sldLayoutId id="2147483673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21" name="Bilde 20">
            <a:extLst>
              <a:ext uri="{FF2B5EF4-FFF2-40B4-BE49-F238E27FC236}">
                <a16:creationId xmlns:a16="http://schemas.microsoft.com/office/drawing/2014/main" id="{6D5ADF95-F57C-2506-1A80-C398E5A07AE0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24161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5" r:id="rId1"/>
    <p:sldLayoutId id="2147483703" r:id="rId2"/>
    <p:sldLayoutId id="2147483671" r:id="rId3"/>
    <p:sldLayoutId id="2147483690" r:id="rId4"/>
    <p:sldLayoutId id="2147483676" r:id="rId5"/>
    <p:sldLayoutId id="2147483677" r:id="rId6"/>
    <p:sldLayoutId id="2147483679" r:id="rId7"/>
    <p:sldLayoutId id="2147483680" r:id="rId8"/>
    <p:sldLayoutId id="2147483681" r:id="rId9"/>
    <p:sldLayoutId id="2147483683" r:id="rId10"/>
    <p:sldLayoutId id="214748368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bg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11" name="Bilde 10">
            <a:extLst>
              <a:ext uri="{FF2B5EF4-FFF2-40B4-BE49-F238E27FC236}">
                <a16:creationId xmlns:a16="http://schemas.microsoft.com/office/drawing/2014/main" id="{F7976FAC-1089-A283-E5C2-3D60E511B2CA}"/>
              </a:ext>
            </a:extLst>
          </p:cNvPr>
          <p:cNvPicPr>
            <a:picLocks noChangeAspect="1"/>
          </p:cNvPicPr>
          <p:nvPr userDrawn="1"/>
        </p:nvPicPr>
        <p:blipFill>
          <a:blip r:embed="rId24"/>
          <a:srcRect/>
          <a:stretch/>
        </p:blipFill>
        <p:spPr>
          <a:xfrm>
            <a:off x="10262803" y="-1"/>
            <a:ext cx="2024724" cy="810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122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62" r:id="rId4"/>
    <p:sldLayoutId id="2147483727" r:id="rId5"/>
    <p:sldLayoutId id="2147483729" r:id="rId6"/>
    <p:sldLayoutId id="2147483763" r:id="rId7"/>
    <p:sldLayoutId id="2147483730" r:id="rId8"/>
    <p:sldLayoutId id="2147483732" r:id="rId9"/>
    <p:sldLayoutId id="2147483734" r:id="rId10"/>
    <p:sldLayoutId id="2147483735" r:id="rId11"/>
    <p:sldLayoutId id="2147483736" r:id="rId12"/>
    <p:sldLayoutId id="2147483737" r:id="rId13"/>
    <p:sldLayoutId id="2147483738" r:id="rId14"/>
    <p:sldLayoutId id="2147483740" r:id="rId15"/>
    <p:sldLayoutId id="2147483741" r:id="rId16"/>
    <p:sldLayoutId id="2147483742" r:id="rId17"/>
    <p:sldLayoutId id="2147483748" r:id="rId18"/>
    <p:sldLayoutId id="2147483749" r:id="rId19"/>
    <p:sldLayoutId id="2147483751" r:id="rId20"/>
    <p:sldLayoutId id="2147483755" r:id="rId21"/>
    <p:sldLayoutId id="2147483758" r:id="rId2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bg2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openxmlformats.org/officeDocument/2006/relationships/image" Target="../media/image51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12" Type="http://schemas.openxmlformats.org/officeDocument/2006/relationships/image" Target="../media/image50.png"/><Relationship Id="rId2" Type="http://schemas.openxmlformats.org/officeDocument/2006/relationships/image" Target="../media/image40.png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44.png"/><Relationship Id="rId11" Type="http://schemas.openxmlformats.org/officeDocument/2006/relationships/image" Target="../media/image49.png"/><Relationship Id="rId5" Type="http://schemas.openxmlformats.org/officeDocument/2006/relationships/image" Target="../media/image43.png"/><Relationship Id="rId15" Type="http://schemas.openxmlformats.org/officeDocument/2006/relationships/image" Target="../media/image53.png"/><Relationship Id="rId10" Type="http://schemas.openxmlformats.org/officeDocument/2006/relationships/image" Target="../media/image48.png"/><Relationship Id="rId4" Type="http://schemas.openxmlformats.org/officeDocument/2006/relationships/image" Target="../media/image42.png"/><Relationship Id="rId9" Type="http://schemas.openxmlformats.org/officeDocument/2006/relationships/image" Target="../media/image47.png"/><Relationship Id="rId14" Type="http://schemas.openxmlformats.org/officeDocument/2006/relationships/image" Target="../media/image5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29688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4ED0FF3B-9469-A07D-563E-59B3BE89C3D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0A600AEE-4201-3081-9BA3-CFBFD50F8AA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4807372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9A71F6FE-6E41-8509-5725-CC947E55E2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89B025B9-5C2C-01FB-33FE-F6A2523CA21B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bilde 3">
            <a:extLst>
              <a:ext uri="{FF2B5EF4-FFF2-40B4-BE49-F238E27FC236}">
                <a16:creationId xmlns:a16="http://schemas.microsoft.com/office/drawing/2014/main" id="{9B7F7C69-96B2-FB35-1A7D-BADCAEDF1C3F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636413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dertittel 1">
            <a:extLst>
              <a:ext uri="{FF2B5EF4-FFF2-40B4-BE49-F238E27FC236}">
                <a16:creationId xmlns:a16="http://schemas.microsoft.com/office/drawing/2014/main" id="{9FF986F0-11D8-2617-B18F-EF2B9CEA7E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b-NO">
                <a:latin typeface="Source Sans Pro" panose="020B0503030403020204" pitchFamily="34" charset="0"/>
                <a:ea typeface="Source Sans Pro" panose="020B0503030403020204" pitchFamily="34" charset="0"/>
              </a:rPr>
              <a:t>Elsket </a:t>
            </a:r>
            <a:br>
              <a:rPr lang="nb-NO">
                <a:latin typeface="Source Sans Pro" panose="020B0503030403020204" pitchFamily="34" charset="0"/>
                <a:ea typeface="Source Sans Pro" panose="020B0503030403020204" pitchFamily="34" charset="0"/>
              </a:rPr>
            </a:br>
            <a:r>
              <a:rPr lang="nb-NO">
                <a:latin typeface="Source Sans Pro" panose="020B0503030403020204" pitchFamily="34" charset="0"/>
                <a:ea typeface="Source Sans Pro" panose="020B0503030403020204" pitchFamily="34" charset="0"/>
              </a:rPr>
              <a:t>&amp; sendt</a:t>
            </a:r>
          </a:p>
          <a:p>
            <a:endParaRPr lang="nb-NO"/>
          </a:p>
        </p:txBody>
      </p:sp>
      <p:sp>
        <p:nvSpPr>
          <p:cNvPr id="3" name="Tittel 2">
            <a:extLst>
              <a:ext uri="{FF2B5EF4-FFF2-40B4-BE49-F238E27FC236}">
                <a16:creationId xmlns:a16="http://schemas.microsoft.com/office/drawing/2014/main" id="{A8A97BA5-B4CB-A416-D93F-CCEBB673FF6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8305591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398E085-3552-0979-3C22-A88016556E9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6DD6DAE6-351B-5DCA-C634-21CBBED5E49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6454225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lassholder for bilde 38">
            <a:extLst>
              <a:ext uri="{FF2B5EF4-FFF2-40B4-BE49-F238E27FC236}">
                <a16:creationId xmlns:a16="http://schemas.microsoft.com/office/drawing/2014/main" id="{98169FAD-5662-B1EE-0CEC-ADA2E88C20DF}"/>
              </a:ext>
            </a:extLst>
          </p:cNvPr>
          <p:cNvPicPr>
            <a:picLocks noGrp="1" noChangeAspect="1"/>
          </p:cNvPicPr>
          <p:nvPr>
            <p:ph type="pic" idx="11"/>
          </p:nvPr>
        </p:nvPicPr>
        <p:blipFill>
          <a:blip r:embed="rId2"/>
          <a:srcRect l="164" r="164"/>
          <a:stretch/>
        </p:blipFill>
        <p:spPr>
          <a:xfrm>
            <a:off x="592910" y="2587732"/>
            <a:ext cx="963612" cy="966787"/>
          </a:xfrm>
        </p:spPr>
      </p:pic>
      <p:pic>
        <p:nvPicPr>
          <p:cNvPr id="41" name="Plassholder for bilde 40">
            <a:extLst>
              <a:ext uri="{FF2B5EF4-FFF2-40B4-BE49-F238E27FC236}">
                <a16:creationId xmlns:a16="http://schemas.microsoft.com/office/drawing/2014/main" id="{DBC44F35-169C-C18B-57CD-91C723BA5907}"/>
              </a:ext>
            </a:extLst>
          </p:cNvPr>
          <p:cNvPicPr>
            <a:picLocks noGrp="1" noChangeAspect="1"/>
          </p:cNvPicPr>
          <p:nvPr>
            <p:ph type="pic" idx="12"/>
          </p:nvPr>
        </p:nvPicPr>
        <p:blipFill>
          <a:blip r:embed="rId3"/>
          <a:srcRect l="246" r="246"/>
          <a:stretch/>
        </p:blipFill>
        <p:spPr>
          <a:xfrm>
            <a:off x="1707335" y="2587732"/>
            <a:ext cx="962025" cy="966787"/>
          </a:xfrm>
        </p:spPr>
      </p:pic>
      <p:pic>
        <p:nvPicPr>
          <p:cNvPr id="51" name="Plassholder for bilde 50">
            <a:extLst>
              <a:ext uri="{FF2B5EF4-FFF2-40B4-BE49-F238E27FC236}">
                <a16:creationId xmlns:a16="http://schemas.microsoft.com/office/drawing/2014/main" id="{3E50EEC1-F629-4FAA-9E4B-CE83DB519194}"/>
              </a:ext>
            </a:extLst>
          </p:cNvPr>
          <p:cNvPicPr>
            <a:picLocks noGrp="1" noChangeAspect="1"/>
          </p:cNvPicPr>
          <p:nvPr>
            <p:ph type="pic" idx="13"/>
          </p:nvPr>
        </p:nvPicPr>
        <p:blipFill>
          <a:blip r:embed="rId4"/>
          <a:srcRect l="164" r="164"/>
          <a:stretch/>
        </p:blipFill>
        <p:spPr>
          <a:xfrm>
            <a:off x="2820172" y="2602019"/>
            <a:ext cx="963613" cy="966788"/>
          </a:xfrm>
        </p:spPr>
      </p:pic>
      <p:pic>
        <p:nvPicPr>
          <p:cNvPr id="53" name="Plassholder for bilde 52">
            <a:extLst>
              <a:ext uri="{FF2B5EF4-FFF2-40B4-BE49-F238E27FC236}">
                <a16:creationId xmlns:a16="http://schemas.microsoft.com/office/drawing/2014/main" id="{E04E2C46-5BC9-5E17-BD2A-8062A7263C46}"/>
              </a:ext>
            </a:extLst>
          </p:cNvPr>
          <p:cNvPicPr>
            <a:picLocks noGrp="1" noChangeAspect="1"/>
          </p:cNvPicPr>
          <p:nvPr>
            <p:ph type="pic" idx="14"/>
          </p:nvPr>
        </p:nvPicPr>
        <p:blipFill>
          <a:blip r:embed="rId5"/>
          <a:srcRect l="164" r="164"/>
          <a:stretch/>
        </p:blipFill>
        <p:spPr>
          <a:xfrm>
            <a:off x="3934597" y="2602019"/>
            <a:ext cx="963613" cy="966788"/>
          </a:xfrm>
        </p:spPr>
      </p:pic>
      <p:pic>
        <p:nvPicPr>
          <p:cNvPr id="43" name="Plassholder for bilde 42">
            <a:extLst>
              <a:ext uri="{FF2B5EF4-FFF2-40B4-BE49-F238E27FC236}">
                <a16:creationId xmlns:a16="http://schemas.microsoft.com/office/drawing/2014/main" id="{F1841C2D-D370-E45F-7226-48FC590FF42D}"/>
              </a:ext>
            </a:extLst>
          </p:cNvPr>
          <p:cNvPicPr>
            <a:picLocks noGrp="1" noChangeAspect="1"/>
          </p:cNvPicPr>
          <p:nvPr>
            <p:ph type="pic" idx="19"/>
          </p:nvPr>
        </p:nvPicPr>
        <p:blipFill>
          <a:blip r:embed="rId6"/>
          <a:srcRect l="82" r="82"/>
          <a:stretch/>
        </p:blipFill>
        <p:spPr>
          <a:xfrm>
            <a:off x="592910" y="3764069"/>
            <a:ext cx="963612" cy="965200"/>
          </a:xfrm>
        </p:spPr>
      </p:pic>
      <p:pic>
        <p:nvPicPr>
          <p:cNvPr id="45" name="Plassholder for bilde 44">
            <a:extLst>
              <a:ext uri="{FF2B5EF4-FFF2-40B4-BE49-F238E27FC236}">
                <a16:creationId xmlns:a16="http://schemas.microsoft.com/office/drawing/2014/main" id="{2363E0C1-4F9C-281B-2A6F-7EA7DF982C1A}"/>
              </a:ext>
            </a:extLst>
          </p:cNvPr>
          <p:cNvPicPr>
            <a:picLocks noGrp="1" noChangeAspect="1"/>
          </p:cNvPicPr>
          <p:nvPr>
            <p:ph type="pic" idx="20"/>
          </p:nvPr>
        </p:nvPicPr>
        <p:blipFill>
          <a:blip r:embed="rId7"/>
          <a:srcRect l="164" r="164"/>
          <a:stretch/>
        </p:blipFill>
        <p:spPr>
          <a:xfrm>
            <a:off x="1707335" y="3764069"/>
            <a:ext cx="962025" cy="965200"/>
          </a:xfrm>
        </p:spPr>
      </p:pic>
      <p:pic>
        <p:nvPicPr>
          <p:cNvPr id="55" name="Plassholder for bilde 54">
            <a:extLst>
              <a:ext uri="{FF2B5EF4-FFF2-40B4-BE49-F238E27FC236}">
                <a16:creationId xmlns:a16="http://schemas.microsoft.com/office/drawing/2014/main" id="{EF5D8945-0A11-C567-F53B-9C0B5DEC2330}"/>
              </a:ext>
            </a:extLst>
          </p:cNvPr>
          <p:cNvPicPr>
            <a:picLocks noGrp="1" noChangeAspect="1"/>
          </p:cNvPicPr>
          <p:nvPr>
            <p:ph type="pic" idx="21"/>
          </p:nvPr>
        </p:nvPicPr>
        <p:blipFill>
          <a:blip r:embed="rId8"/>
          <a:srcRect l="82" r="82"/>
          <a:stretch/>
        </p:blipFill>
        <p:spPr>
          <a:xfrm>
            <a:off x="2820172" y="3778357"/>
            <a:ext cx="963613" cy="965200"/>
          </a:xfrm>
        </p:spPr>
      </p:pic>
      <p:pic>
        <p:nvPicPr>
          <p:cNvPr id="57" name="Plassholder for bilde 56">
            <a:extLst>
              <a:ext uri="{FF2B5EF4-FFF2-40B4-BE49-F238E27FC236}">
                <a16:creationId xmlns:a16="http://schemas.microsoft.com/office/drawing/2014/main" id="{28E0598B-6DFC-5915-CCC9-A124E5F2818B}"/>
              </a:ext>
            </a:extLst>
          </p:cNvPr>
          <p:cNvPicPr>
            <a:picLocks noGrp="1" noChangeAspect="1"/>
          </p:cNvPicPr>
          <p:nvPr>
            <p:ph type="pic" idx="22"/>
          </p:nvPr>
        </p:nvPicPr>
        <p:blipFill>
          <a:blip r:embed="rId9"/>
          <a:srcRect l="82" r="82"/>
          <a:stretch/>
        </p:blipFill>
        <p:spPr>
          <a:xfrm>
            <a:off x="3934597" y="3778357"/>
            <a:ext cx="963613" cy="965200"/>
          </a:xfrm>
        </p:spPr>
      </p:pic>
      <p:pic>
        <p:nvPicPr>
          <p:cNvPr id="47" name="Plassholder for bilde 46">
            <a:extLst>
              <a:ext uri="{FF2B5EF4-FFF2-40B4-BE49-F238E27FC236}">
                <a16:creationId xmlns:a16="http://schemas.microsoft.com/office/drawing/2014/main" id="{D3F2DB3A-D6FD-B3C7-33A4-B52CFD7D9051}"/>
              </a:ext>
            </a:extLst>
          </p:cNvPr>
          <p:cNvPicPr>
            <a:picLocks noGrp="1" noChangeAspect="1"/>
          </p:cNvPicPr>
          <p:nvPr>
            <p:ph type="pic" idx="27"/>
          </p:nvPr>
        </p:nvPicPr>
        <p:blipFill>
          <a:blip r:embed="rId10"/>
          <a:srcRect l="164" r="164"/>
          <a:stretch/>
        </p:blipFill>
        <p:spPr>
          <a:xfrm>
            <a:off x="592910" y="4911832"/>
            <a:ext cx="963612" cy="966787"/>
          </a:xfrm>
        </p:spPr>
      </p:pic>
      <p:pic>
        <p:nvPicPr>
          <p:cNvPr id="49" name="Plassholder for bilde 48">
            <a:extLst>
              <a:ext uri="{FF2B5EF4-FFF2-40B4-BE49-F238E27FC236}">
                <a16:creationId xmlns:a16="http://schemas.microsoft.com/office/drawing/2014/main" id="{DBDD3C55-F19A-45D3-D69A-829C9504A2C4}"/>
              </a:ext>
            </a:extLst>
          </p:cNvPr>
          <p:cNvPicPr>
            <a:picLocks noGrp="1" noChangeAspect="1"/>
          </p:cNvPicPr>
          <p:nvPr>
            <p:ph type="pic" idx="28"/>
          </p:nvPr>
        </p:nvPicPr>
        <p:blipFill>
          <a:blip r:embed="rId11"/>
          <a:srcRect l="246" r="246"/>
          <a:stretch/>
        </p:blipFill>
        <p:spPr>
          <a:xfrm>
            <a:off x="1707335" y="4911832"/>
            <a:ext cx="962025" cy="966787"/>
          </a:xfrm>
        </p:spPr>
      </p:pic>
      <p:pic>
        <p:nvPicPr>
          <p:cNvPr id="59" name="Plassholder for bilde 58">
            <a:extLst>
              <a:ext uri="{FF2B5EF4-FFF2-40B4-BE49-F238E27FC236}">
                <a16:creationId xmlns:a16="http://schemas.microsoft.com/office/drawing/2014/main" id="{EDB5F230-2792-1064-216C-87C38F4BC512}"/>
              </a:ext>
            </a:extLst>
          </p:cNvPr>
          <p:cNvPicPr>
            <a:picLocks noGrp="1" noChangeAspect="1"/>
          </p:cNvPicPr>
          <p:nvPr>
            <p:ph type="pic" idx="29"/>
          </p:nvPr>
        </p:nvPicPr>
        <p:blipFill>
          <a:blip r:embed="rId12"/>
          <a:srcRect l="82" r="82"/>
          <a:stretch/>
        </p:blipFill>
        <p:spPr>
          <a:xfrm>
            <a:off x="2820172" y="4926119"/>
            <a:ext cx="963613" cy="965200"/>
          </a:xfrm>
        </p:spPr>
      </p:pic>
      <p:pic>
        <p:nvPicPr>
          <p:cNvPr id="61" name="Plassholder for bilde 60">
            <a:extLst>
              <a:ext uri="{FF2B5EF4-FFF2-40B4-BE49-F238E27FC236}">
                <a16:creationId xmlns:a16="http://schemas.microsoft.com/office/drawing/2014/main" id="{262D7229-940C-AFBD-1BFC-B76D5FFA1690}"/>
              </a:ext>
            </a:extLst>
          </p:cNvPr>
          <p:cNvPicPr>
            <a:picLocks noGrp="1" noChangeAspect="1"/>
          </p:cNvPicPr>
          <p:nvPr>
            <p:ph type="pic" idx="30"/>
          </p:nvPr>
        </p:nvPicPr>
        <p:blipFill>
          <a:blip r:embed="rId13"/>
          <a:srcRect l="82" r="82"/>
          <a:stretch/>
        </p:blipFill>
        <p:spPr>
          <a:xfrm>
            <a:off x="3934597" y="4926119"/>
            <a:ext cx="963613" cy="965200"/>
          </a:xfrm>
        </p:spPr>
      </p:pic>
      <p:pic>
        <p:nvPicPr>
          <p:cNvPr id="71" name="Plassholder for bilde 70">
            <a:extLst>
              <a:ext uri="{FF2B5EF4-FFF2-40B4-BE49-F238E27FC236}">
                <a16:creationId xmlns:a16="http://schemas.microsoft.com/office/drawing/2014/main" id="{3C06910D-03F5-D80E-B8F6-2FF369847A14}"/>
              </a:ext>
            </a:extLst>
          </p:cNvPr>
          <p:cNvPicPr>
            <a:picLocks noGrp="1" noChangeAspect="1"/>
          </p:cNvPicPr>
          <p:nvPr>
            <p:ph type="pic" idx="31"/>
          </p:nvPr>
        </p:nvPicPr>
        <p:blipFill>
          <a:blip r:embed="rId14"/>
          <a:srcRect l="82" r="82"/>
          <a:stretch/>
        </p:blipFill>
        <p:spPr>
          <a:xfrm>
            <a:off x="5047435" y="4926119"/>
            <a:ext cx="963612" cy="965200"/>
          </a:xfrm>
        </p:spPr>
      </p:pic>
      <p:pic>
        <p:nvPicPr>
          <p:cNvPr id="73" name="Plassholder for bilde 72">
            <a:extLst>
              <a:ext uri="{FF2B5EF4-FFF2-40B4-BE49-F238E27FC236}">
                <a16:creationId xmlns:a16="http://schemas.microsoft.com/office/drawing/2014/main" id="{0D2395B0-9155-EC70-0BD4-C73044BBC58A}"/>
              </a:ext>
            </a:extLst>
          </p:cNvPr>
          <p:cNvPicPr>
            <a:picLocks noGrp="1" noChangeAspect="1"/>
          </p:cNvPicPr>
          <p:nvPr>
            <p:ph type="pic" idx="32"/>
          </p:nvPr>
        </p:nvPicPr>
        <p:blipFill>
          <a:blip r:embed="rId15"/>
          <a:srcRect l="82" r="82"/>
          <a:stretch/>
        </p:blipFill>
        <p:spPr>
          <a:xfrm>
            <a:off x="6161860" y="4926119"/>
            <a:ext cx="963612" cy="965200"/>
          </a:xfrm>
        </p:spPr>
      </p:pic>
      <p:sp>
        <p:nvSpPr>
          <p:cNvPr id="75" name="Undertittel 2">
            <a:extLst>
              <a:ext uri="{FF2B5EF4-FFF2-40B4-BE49-F238E27FC236}">
                <a16:creationId xmlns:a16="http://schemas.microsoft.com/office/drawing/2014/main" id="{AE39E4BD-BF7C-E1A3-893D-47315B0F09A9}"/>
              </a:ext>
            </a:extLst>
          </p:cNvPr>
          <p:cNvSpPr txBox="1">
            <a:spLocks/>
          </p:cNvSpPr>
          <p:nvPr/>
        </p:nvSpPr>
        <p:spPr>
          <a:xfrm>
            <a:off x="592910" y="1561092"/>
            <a:ext cx="1963620" cy="3850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b-NO" sz="1800" dirty="0"/>
              <a:t>Dekorsymbol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429EBB9-34D1-BDDA-B5E9-A8B4F92D69DF}"/>
              </a:ext>
            </a:extLst>
          </p:cNvPr>
          <p:cNvPicPr>
            <a:picLocks noChangeAspect="1"/>
          </p:cNvPicPr>
          <p:nvPr/>
        </p:nvPicPr>
        <p:blipFill>
          <a:blip r:embed="rId16"/>
          <a:srcRect/>
          <a:stretch/>
        </p:blipFill>
        <p:spPr>
          <a:xfrm>
            <a:off x="10478531" y="115431"/>
            <a:ext cx="2025080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374918"/>
      </p:ext>
    </p:extLst>
  </p:cSld>
  <p:clrMapOvr>
    <a:masterClrMapping/>
  </p:clrMapOvr>
</p:sld>
</file>

<file path=ppt/theme/theme1.xml><?xml version="1.0" encoding="utf-8"?>
<a:theme xmlns:a="http://schemas.openxmlformats.org/drawingml/2006/main" name="Beige-Oransje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A52CC8EA-8B51-994D-9A0D-5E29534E6BC2}"/>
    </a:ext>
  </a:extLst>
</a:theme>
</file>

<file path=ppt/theme/theme2.xml><?xml version="1.0" encoding="utf-8"?>
<a:theme xmlns:a="http://schemas.openxmlformats.org/drawingml/2006/main" name="Oransje-beige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550F111A-D274-604A-A597-A1306C1B7AA5}"/>
    </a:ext>
  </a:extLst>
</a:theme>
</file>

<file path=ppt/theme/theme3.xml><?xml version="1.0" encoding="utf-8"?>
<a:theme xmlns:a="http://schemas.openxmlformats.org/drawingml/2006/main" name="Burgunder-Orange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652A28EC-661D-AA48-AEDC-C68E2E32E0B1}"/>
    </a:ext>
  </a:extLst>
</a:theme>
</file>

<file path=ppt/theme/theme4.xml><?xml version="1.0" encoding="utf-8"?>
<a:theme xmlns:a="http://schemas.openxmlformats.org/drawingml/2006/main" name="Burgunder-rosa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A52CC8EA-8B51-994D-9A0D-5E29534E6BC2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30AB3D1AF25DAF42B7FFAFF9B1D93EF5" ma:contentTypeVersion="15" ma:contentTypeDescription="Opprett et nytt dokument." ma:contentTypeScope="" ma:versionID="fcfa7cdc43f02cf759c8dbe6eccfd90a">
  <xsd:schema xmlns:xsd="http://www.w3.org/2001/XMLSchema" xmlns:xs="http://www.w3.org/2001/XMLSchema" xmlns:p="http://schemas.microsoft.com/office/2006/metadata/properties" xmlns:ns2="7f71b5f3-c6b4-4442-86ee-8130fab3113a" xmlns:ns3="30a71399-637f-4a89-8bae-72aa2dedfa27" targetNamespace="http://schemas.microsoft.com/office/2006/metadata/properties" ma:root="true" ma:fieldsID="cd8287377825f0c0f4296a098ca784ac" ns2:_="" ns3:_="">
    <xsd:import namespace="7f71b5f3-c6b4-4442-86ee-8130fab3113a"/>
    <xsd:import namespace="30a71399-637f-4a89-8bae-72aa2dedfa2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71b5f3-c6b4-4442-86ee-8130fab3113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ildemerkelapper" ma:readOnly="false" ma:fieldId="{5cf76f15-5ced-4ddc-b409-7134ff3c332f}" ma:taxonomyMulti="true" ma:sspId="e3ba2710-8bab-4678-97c7-502bb21a072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0a71399-637f-4a89-8bae-72aa2dedfa27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b6097702-39bc-40fa-aacb-4e26aaa86089}" ma:internalName="TaxCatchAll" ma:showField="CatchAllData" ma:web="30a71399-637f-4a89-8bae-72aa2dedfa2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Del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Delingsdetaljer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holdstype"/>
        <xsd:element ref="dc:title" minOccurs="0" maxOccurs="1" ma:index="4" ma:displayName="Tit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f71b5f3-c6b4-4442-86ee-8130fab3113a">
      <Terms xmlns="http://schemas.microsoft.com/office/infopath/2007/PartnerControls"/>
    </lcf76f155ced4ddcb4097134ff3c332f>
    <TaxCatchAll xmlns="30a71399-637f-4a89-8bae-72aa2dedfa27" xsi:nil="true"/>
  </documentManagement>
</p:properties>
</file>

<file path=customXml/itemProps1.xml><?xml version="1.0" encoding="utf-8"?>
<ds:datastoreItem xmlns:ds="http://schemas.openxmlformats.org/officeDocument/2006/customXml" ds:itemID="{8E2A2776-AC57-4BC5-8520-8B4AB6918BB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f71b5f3-c6b4-4442-86ee-8130fab3113a"/>
    <ds:schemaRef ds:uri="30a71399-637f-4a89-8bae-72aa2dedfa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D9AF11C-9B93-4CF9-BDC9-56A3826AC19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84F8D1C-7254-4234-ABC1-EEE077DECEC2}">
  <ds:schemaRefs>
    <ds:schemaRef ds:uri="http://www.w3.org/XML/1998/namespace"/>
    <ds:schemaRef ds:uri="http://purl.org/dc/dcmitype/"/>
    <ds:schemaRef ds:uri="7f71b5f3-c6b4-4442-86ee-8130fab3113a"/>
    <ds:schemaRef ds:uri="http://purl.org/dc/elements/1.1/"/>
    <ds:schemaRef ds:uri="http://schemas.microsoft.com/office/2006/metadata/properties"/>
    <ds:schemaRef ds:uri="30a71399-637f-4a89-8bae-72aa2dedfa27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2022</TotalTime>
  <Words>5</Words>
  <Application>Microsoft Macintosh PowerPoint</Application>
  <PresentationFormat>Widescreen</PresentationFormat>
  <Paragraphs>2</Paragraphs>
  <Slides>6</Slides>
  <Notes>0</Notes>
  <HiddenSlides>1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4</vt:i4>
      </vt:variant>
      <vt:variant>
        <vt:lpstr>Lysbildetitler</vt:lpstr>
      </vt:variant>
      <vt:variant>
        <vt:i4>6</vt:i4>
      </vt:variant>
    </vt:vector>
  </HeadingPairs>
  <TitlesOfParts>
    <vt:vector size="14" baseType="lpstr">
      <vt:lpstr>Arial</vt:lpstr>
      <vt:lpstr>Platypi</vt:lpstr>
      <vt:lpstr>Source Sans Pro</vt:lpstr>
      <vt:lpstr>Source Sans Pro Light</vt:lpstr>
      <vt:lpstr>Beige-Oransje</vt:lpstr>
      <vt:lpstr>Oransje-beige</vt:lpstr>
      <vt:lpstr>Burgunder-Orange</vt:lpstr>
      <vt:lpstr>Burgunder-rosa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Ruben Berge</dc:creator>
  <cp:lastModifiedBy>Hanne Liv Gryting</cp:lastModifiedBy>
  <cp:revision>33</cp:revision>
  <dcterms:created xsi:type="dcterms:W3CDTF">2025-09-10T11:13:11Z</dcterms:created>
  <dcterms:modified xsi:type="dcterms:W3CDTF">2026-04-09T20:48:35Z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0x01010030AB3D1AF25DAF42B7FFAFF9B1D93EF5</vt:lpwstr>
  </property>
  <property fmtid="{D5CDD505-2E9C-101B-9397-08002B2CF9AE}" pid="3" name="MediaServiceImageTags">
    <vt:lpwstr/>
  </property>
</Properties>
</file>